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9" r:id="rId2"/>
    <p:sldId id="260" r:id="rId3"/>
    <p:sldId id="257" r:id="rId4"/>
    <p:sldId id="256" r:id="rId5"/>
    <p:sldId id="258" r:id="rId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花田 龍司" initials="花田" lastIdx="1" clrIdx="0">
    <p:extLst>
      <p:ext uri="{19B8F6BF-5375-455C-9EA6-DF929625EA0E}">
        <p15:presenceInfo xmlns:p15="http://schemas.microsoft.com/office/powerpoint/2012/main" userId="S-1-5-21-2903231036-2704147990-327405831-482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681" autoAdjust="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F5F6E44-A454-4141-B1E6-105775504BFC}"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4C6E670-A391-4C85-8429-D670834F6EE1}" type="slidenum">
              <a:rPr kumimoji="1" lang="ja-JP" altLang="en-US" smtClean="0"/>
              <a:t>‹#›</a:t>
            </a:fld>
            <a:endParaRPr kumimoji="1" lang="ja-JP" altLang="en-US"/>
          </a:p>
        </p:txBody>
      </p:sp>
    </p:spTree>
    <p:extLst>
      <p:ext uri="{BB962C8B-B14F-4D97-AF65-F5344CB8AC3E}">
        <p14:creationId xmlns:p14="http://schemas.microsoft.com/office/powerpoint/2010/main" val="23752623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4C6E670-A391-4C85-8429-D670834F6EE1}" type="slidenum">
              <a:rPr kumimoji="1" lang="ja-JP" altLang="en-US" smtClean="0"/>
              <a:t>3</a:t>
            </a:fld>
            <a:endParaRPr kumimoji="1" lang="ja-JP" altLang="en-US"/>
          </a:p>
        </p:txBody>
      </p:sp>
    </p:spTree>
    <p:extLst>
      <p:ext uri="{BB962C8B-B14F-4D97-AF65-F5344CB8AC3E}">
        <p14:creationId xmlns:p14="http://schemas.microsoft.com/office/powerpoint/2010/main" val="741525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4071-6C0B-4373-995A-62F494B3103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29F79C8-5724-47DA-A9F6-6592A2AA21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9A4FAE6-1633-4EAA-90B5-4B79B7F61684}"/>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DAED23F6-D533-46B0-887D-20C8230CA3F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8F8A18-ECEB-4821-AC23-21C6037639AE}"/>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407484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C3170-97F5-4B41-A36D-307DD97B580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78A38C-0C36-409E-A09D-7FF3F14B29E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4B8224-A6EA-47CE-A12A-105EA117473C}"/>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93605150-2E66-45E3-B7F3-6CB2AA347CA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E8C0CE-F412-44A7-9E77-D9C4AA2A1262}"/>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516673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6EA2708-57DE-4A11-B747-CC5E8C54D54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5F04AE-BD69-4A36-B1C4-52FE3ADE215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0E7186E-5FFB-4928-B0E1-55C2F03F1B48}"/>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AFE55D35-CF0D-4B28-8989-033FF95FE8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DAE8EB-F289-41BB-A276-8A5C507EF230}"/>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1282175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5E1983-3510-4302-AD07-E00A9E85F01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FD3D6BC-A2DA-4FEF-850B-6723FD4FD32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EC0E747-07B6-4D60-A687-CE7142A4536D}"/>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EE96B951-9217-4697-97B7-7FA6EDEE71A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C515AF-5B1E-46FD-BA86-08AC51EC431C}"/>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708947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D60FEF-CC73-453B-BD72-C9E9EFF74DA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530F46E-4C01-42E3-BB05-A631780669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05C29AB-2A63-4C3D-8BA8-762982995E51}"/>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32D5AAB9-2FB6-4D3F-A3A7-400E270A257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1F580A8-1131-4929-8D77-6FDB1AA420B7}"/>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3595465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49AFCE-E49F-4703-BE3F-3B217B341F0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0060AA2-589F-44D6-92F2-157321282D7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A984333-F48C-4EDA-9005-13AF96360D7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87820E5-EC73-4CE2-BBA3-940753619DE7}"/>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374DF4D5-B7DB-4401-AE05-9555AA10665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368D9DD-1717-4C67-9F10-D6D902536956}"/>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2075668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7AB93E-F2D5-4FD6-A828-B563B46E244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2C7679D-B05C-4BB2-A94D-39226BBCAB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4745343-46EC-4876-AC6C-C21F45A5FA0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BE827A2-A2DA-4677-AA15-5B5A17FC15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AAEFFDD-6369-4D78-8BC7-EF2FD53A3CC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690B7D6-4B4D-4149-B39F-1109DD492298}"/>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8" name="フッター プレースホルダー 7">
            <a:extLst>
              <a:ext uri="{FF2B5EF4-FFF2-40B4-BE49-F238E27FC236}">
                <a16:creationId xmlns:a16="http://schemas.microsoft.com/office/drawing/2014/main" id="{B4159A67-C010-40B0-9B91-24457143FEA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1478DB6-8568-4D13-9F1E-BAEA3D8EEDD0}"/>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429093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ED9605-0ECF-4345-8718-6CB47BA57ED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E740D2C-B463-4327-B4AD-F05C5D0489F6}"/>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4" name="フッター プレースホルダー 3">
            <a:extLst>
              <a:ext uri="{FF2B5EF4-FFF2-40B4-BE49-F238E27FC236}">
                <a16:creationId xmlns:a16="http://schemas.microsoft.com/office/drawing/2014/main" id="{1609E01F-BBEF-44B0-9408-8383D518B4E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0A1906A-FABC-4052-BF4A-71491F7B4EAF}"/>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2672812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FF15D20-5B3C-4860-87FA-36E274B584E0}"/>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3" name="フッター プレースホルダー 2">
            <a:extLst>
              <a:ext uri="{FF2B5EF4-FFF2-40B4-BE49-F238E27FC236}">
                <a16:creationId xmlns:a16="http://schemas.microsoft.com/office/drawing/2014/main" id="{939A46F8-CDB0-4A18-B0CF-F3323296586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B64E764-8A5C-4F68-942F-4991AF6E595E}"/>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2599401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9AA83C-4B0D-44D2-A82C-6CF018A14D3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0217C1-DDFD-45FE-BADA-5EF9654E33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7F73CD6-1695-4791-B02E-2B107847BC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9B5CC5D-67B5-4914-B51F-81BC3ED7833E}"/>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4C8E734E-21FF-465E-9E55-5F91BDE9E5A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B79C13-2779-4F81-836C-9581940B76B1}"/>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16549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F83E05-FA4F-4EB5-8183-4881685FAE6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04E64A5-F6AD-4646-B018-44A25C1699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56CDBBE-93AA-4079-BFF5-A955A540EC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254F69F-49F5-4F0E-B5D0-E2D0EC9E8A42}"/>
              </a:ext>
            </a:extLst>
          </p:cNvPr>
          <p:cNvSpPr>
            <a:spLocks noGrp="1"/>
          </p:cNvSpPr>
          <p:nvPr>
            <p:ph type="dt" sz="half" idx="10"/>
          </p:nvPr>
        </p:nvSpPr>
        <p:spPr/>
        <p:txBody>
          <a:bodyPr/>
          <a:lstStyle/>
          <a:p>
            <a:fld id="{4384D17A-96E7-47DC-8C7A-8A8E596159DA}" type="datetimeFigureOut">
              <a:rPr kumimoji="1" lang="ja-JP" altLang="en-US" smtClean="0"/>
              <a:t>2026/1/14</a:t>
            </a:fld>
            <a:endParaRPr kumimoji="1" lang="ja-JP" altLang="en-US"/>
          </a:p>
        </p:txBody>
      </p:sp>
      <p:sp>
        <p:nvSpPr>
          <p:cNvPr id="6" name="フッター プレースホルダー 5">
            <a:extLst>
              <a:ext uri="{FF2B5EF4-FFF2-40B4-BE49-F238E27FC236}">
                <a16:creationId xmlns:a16="http://schemas.microsoft.com/office/drawing/2014/main" id="{1A52D48B-1E1B-46B7-A684-879070C6027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75D7738-C923-4619-AC4B-E08A28250094}"/>
              </a:ext>
            </a:extLst>
          </p:cNvPr>
          <p:cNvSpPr>
            <a:spLocks noGrp="1"/>
          </p:cNvSpPr>
          <p:nvPr>
            <p:ph type="sldNum" sz="quarter" idx="12"/>
          </p:nvPr>
        </p:nvSpPr>
        <p:spPr/>
        <p:txBody>
          <a:body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3875102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F5B15E1-54FB-4369-9DF6-2AFEAAFF56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9AE9EAF-AC71-48ED-B652-B98D8556D3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EC0D7C-29BC-47C6-92A3-1039B94A86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84D17A-96E7-47DC-8C7A-8A8E596159DA}" type="datetimeFigureOut">
              <a:rPr kumimoji="1" lang="ja-JP" altLang="en-US" smtClean="0"/>
              <a:t>2026/1/14</a:t>
            </a:fld>
            <a:endParaRPr kumimoji="1" lang="ja-JP" altLang="en-US"/>
          </a:p>
        </p:txBody>
      </p:sp>
      <p:sp>
        <p:nvSpPr>
          <p:cNvPr id="5" name="フッター プレースホルダー 4">
            <a:extLst>
              <a:ext uri="{FF2B5EF4-FFF2-40B4-BE49-F238E27FC236}">
                <a16:creationId xmlns:a16="http://schemas.microsoft.com/office/drawing/2014/main" id="{DE978D2D-CEEA-46AA-BCBC-FCEFD01F17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93D357E-21E5-4422-9480-4E560DB591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40F01-C42A-4BFC-A870-F2607DC0B3C9}" type="slidenum">
              <a:rPr kumimoji="1" lang="ja-JP" altLang="en-US" smtClean="0"/>
              <a:t>‹#›</a:t>
            </a:fld>
            <a:endParaRPr kumimoji="1" lang="ja-JP" altLang="en-US"/>
          </a:p>
        </p:txBody>
      </p:sp>
    </p:spTree>
    <p:extLst>
      <p:ext uri="{BB962C8B-B14F-4D97-AF65-F5344CB8AC3E}">
        <p14:creationId xmlns:p14="http://schemas.microsoft.com/office/powerpoint/2010/main" val="3953266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B864F9AD-EA93-45D3-8635-06E66CBEC983}"/>
              </a:ext>
            </a:extLst>
          </p:cNvPr>
          <p:cNvPicPr>
            <a:picLocks noChangeAspect="1"/>
          </p:cNvPicPr>
          <p:nvPr/>
        </p:nvPicPr>
        <p:blipFill>
          <a:blip r:embed="rId2"/>
          <a:stretch>
            <a:fillRect/>
          </a:stretch>
        </p:blipFill>
        <p:spPr>
          <a:xfrm>
            <a:off x="1840129" y="833229"/>
            <a:ext cx="8506680" cy="5863626"/>
          </a:xfrm>
          <a:prstGeom prst="rect">
            <a:avLst/>
          </a:prstGeom>
        </p:spPr>
      </p:pic>
      <p:sp>
        <p:nvSpPr>
          <p:cNvPr id="4" name="テキスト ボックス 3">
            <a:extLst>
              <a:ext uri="{FF2B5EF4-FFF2-40B4-BE49-F238E27FC236}">
                <a16:creationId xmlns:a16="http://schemas.microsoft.com/office/drawing/2014/main" id="{E7B16A69-FACF-456D-A6A2-B4510C0AF54D}"/>
              </a:ext>
            </a:extLst>
          </p:cNvPr>
          <p:cNvSpPr txBox="1"/>
          <p:nvPr/>
        </p:nvSpPr>
        <p:spPr>
          <a:xfrm>
            <a:off x="4278038" y="365338"/>
            <a:ext cx="3635924" cy="369332"/>
          </a:xfrm>
          <a:prstGeom prst="rect">
            <a:avLst/>
          </a:prstGeom>
          <a:noFill/>
        </p:spPr>
        <p:txBody>
          <a:bodyPr wrap="square" rtlCol="0">
            <a:spAutoFit/>
          </a:bodyPr>
          <a:lstStyle/>
          <a:p>
            <a:r>
              <a:rPr kumimoji="1" lang="en-US" altLang="ja-JP" dirty="0"/>
              <a:t>【</a:t>
            </a:r>
            <a:r>
              <a:rPr kumimoji="1" lang="ja-JP" altLang="en-US" dirty="0"/>
              <a:t>保管場所証明申請書</a:t>
            </a:r>
            <a:r>
              <a:rPr kumimoji="1" lang="en-US" altLang="ja-JP" dirty="0"/>
              <a:t>】</a:t>
            </a:r>
            <a:r>
              <a:rPr kumimoji="1" lang="ja-JP" altLang="en-US" dirty="0"/>
              <a:t>の記載例</a:t>
            </a:r>
          </a:p>
        </p:txBody>
      </p:sp>
      <p:sp>
        <p:nvSpPr>
          <p:cNvPr id="5" name="テキスト ボックス 4">
            <a:extLst>
              <a:ext uri="{FF2B5EF4-FFF2-40B4-BE49-F238E27FC236}">
                <a16:creationId xmlns:a16="http://schemas.microsoft.com/office/drawing/2014/main" id="{F7E7A22C-E8CE-4FAE-AF42-A79F29B7BB7C}"/>
              </a:ext>
            </a:extLst>
          </p:cNvPr>
          <p:cNvSpPr txBox="1"/>
          <p:nvPr/>
        </p:nvSpPr>
        <p:spPr>
          <a:xfrm>
            <a:off x="2228637" y="1670218"/>
            <a:ext cx="1400505" cy="369332"/>
          </a:xfrm>
          <a:prstGeom prst="rect">
            <a:avLst/>
          </a:prstGeom>
          <a:noFill/>
        </p:spPr>
        <p:txBody>
          <a:bodyPr wrap="square" rtlCol="0">
            <a:spAutoFit/>
          </a:bodyPr>
          <a:lstStyle/>
          <a:p>
            <a:pPr algn="ctr"/>
            <a:r>
              <a:rPr kumimoji="1" lang="ja-JP" altLang="en-US" b="1" dirty="0">
                <a:solidFill>
                  <a:srgbClr val="FF0000"/>
                </a:solidFill>
              </a:rPr>
              <a:t>メーカー名</a:t>
            </a:r>
          </a:p>
        </p:txBody>
      </p:sp>
      <p:sp>
        <p:nvSpPr>
          <p:cNvPr id="6" name="テキスト ボックス 5">
            <a:extLst>
              <a:ext uri="{FF2B5EF4-FFF2-40B4-BE49-F238E27FC236}">
                <a16:creationId xmlns:a16="http://schemas.microsoft.com/office/drawing/2014/main" id="{9B884E45-F11B-42BF-9878-012AF7D8C800}"/>
              </a:ext>
            </a:extLst>
          </p:cNvPr>
          <p:cNvSpPr txBox="1"/>
          <p:nvPr/>
        </p:nvSpPr>
        <p:spPr>
          <a:xfrm>
            <a:off x="4079162" y="1670218"/>
            <a:ext cx="1400505" cy="369332"/>
          </a:xfrm>
          <a:prstGeom prst="rect">
            <a:avLst/>
          </a:prstGeom>
          <a:noFill/>
        </p:spPr>
        <p:txBody>
          <a:bodyPr wrap="square" rtlCol="0">
            <a:spAutoFit/>
          </a:bodyPr>
          <a:lstStyle/>
          <a:p>
            <a:pPr algn="ctr"/>
            <a:r>
              <a:rPr kumimoji="1" lang="ja-JP" altLang="en-US" b="1" dirty="0">
                <a:solidFill>
                  <a:srgbClr val="FF0000"/>
                </a:solidFill>
              </a:rPr>
              <a:t>１</a:t>
            </a:r>
            <a:r>
              <a:rPr kumimoji="1" lang="en-US" altLang="ja-JP" b="1" dirty="0">
                <a:solidFill>
                  <a:srgbClr val="FF0000"/>
                </a:solidFill>
              </a:rPr>
              <a:t>AB-CD</a:t>
            </a:r>
            <a:r>
              <a:rPr kumimoji="1" lang="ja-JP" altLang="en-US" b="1" dirty="0">
                <a:solidFill>
                  <a:srgbClr val="FF0000"/>
                </a:solidFill>
              </a:rPr>
              <a:t>２</a:t>
            </a:r>
          </a:p>
        </p:txBody>
      </p:sp>
      <p:sp>
        <p:nvSpPr>
          <p:cNvPr id="7" name="テキスト ボックス 6">
            <a:extLst>
              <a:ext uri="{FF2B5EF4-FFF2-40B4-BE49-F238E27FC236}">
                <a16:creationId xmlns:a16="http://schemas.microsoft.com/office/drawing/2014/main" id="{06C88682-E2FB-453C-9A9B-2C03BC8068F8}"/>
              </a:ext>
            </a:extLst>
          </p:cNvPr>
          <p:cNvSpPr txBox="1"/>
          <p:nvPr/>
        </p:nvSpPr>
        <p:spPr>
          <a:xfrm>
            <a:off x="5729723" y="1670218"/>
            <a:ext cx="1826017" cy="369332"/>
          </a:xfrm>
          <a:prstGeom prst="rect">
            <a:avLst/>
          </a:prstGeom>
          <a:noFill/>
        </p:spPr>
        <p:txBody>
          <a:bodyPr wrap="square" rtlCol="0">
            <a:spAutoFit/>
          </a:bodyPr>
          <a:lstStyle/>
          <a:p>
            <a:pPr algn="ctr"/>
            <a:r>
              <a:rPr kumimoji="1" lang="en-US" altLang="ja-JP" b="1" dirty="0">
                <a:solidFill>
                  <a:srgbClr val="FF0000"/>
                </a:solidFill>
              </a:rPr>
              <a:t>CD2-3456789</a:t>
            </a:r>
            <a:endParaRPr kumimoji="1" lang="ja-JP" altLang="en-US" b="1" dirty="0">
              <a:solidFill>
                <a:srgbClr val="FF0000"/>
              </a:solidFill>
            </a:endParaRPr>
          </a:p>
        </p:txBody>
      </p:sp>
      <p:sp>
        <p:nvSpPr>
          <p:cNvPr id="8" name="テキスト ボックス 7">
            <a:extLst>
              <a:ext uri="{FF2B5EF4-FFF2-40B4-BE49-F238E27FC236}">
                <a16:creationId xmlns:a16="http://schemas.microsoft.com/office/drawing/2014/main" id="{68098B1F-D56D-463F-855F-9EE91B9703A4}"/>
              </a:ext>
            </a:extLst>
          </p:cNvPr>
          <p:cNvSpPr txBox="1"/>
          <p:nvPr/>
        </p:nvSpPr>
        <p:spPr>
          <a:xfrm>
            <a:off x="6452246" y="3529337"/>
            <a:ext cx="2340077" cy="307777"/>
          </a:xfrm>
          <a:prstGeom prst="rect">
            <a:avLst/>
          </a:prstGeom>
          <a:noFill/>
        </p:spPr>
        <p:txBody>
          <a:bodyPr wrap="square" rtlCol="0">
            <a:spAutoFit/>
          </a:bodyPr>
          <a:lstStyle/>
          <a:p>
            <a:r>
              <a:rPr kumimoji="1" lang="ja-JP" altLang="en-US" sz="1400" b="1" dirty="0">
                <a:solidFill>
                  <a:srgbClr val="FF0000"/>
                </a:solidFill>
              </a:rPr>
              <a:t>千代田区霞が関２－１－２</a:t>
            </a:r>
          </a:p>
        </p:txBody>
      </p:sp>
      <p:sp>
        <p:nvSpPr>
          <p:cNvPr id="9" name="テキスト ボックス 8">
            <a:extLst>
              <a:ext uri="{FF2B5EF4-FFF2-40B4-BE49-F238E27FC236}">
                <a16:creationId xmlns:a16="http://schemas.microsoft.com/office/drawing/2014/main" id="{1B25E0AA-8618-46A5-B414-83BC0089B5F9}"/>
              </a:ext>
            </a:extLst>
          </p:cNvPr>
          <p:cNvSpPr txBox="1"/>
          <p:nvPr/>
        </p:nvSpPr>
        <p:spPr>
          <a:xfrm>
            <a:off x="7739696" y="3837114"/>
            <a:ext cx="1356853" cy="307777"/>
          </a:xfrm>
          <a:prstGeom prst="rect">
            <a:avLst/>
          </a:prstGeom>
          <a:noFill/>
        </p:spPr>
        <p:txBody>
          <a:bodyPr wrap="square" rtlCol="0">
            <a:spAutoFit/>
          </a:bodyPr>
          <a:lstStyle/>
          <a:p>
            <a:r>
              <a:rPr kumimoji="1" lang="en-US" altLang="ja-JP" sz="1400" b="1" dirty="0">
                <a:solidFill>
                  <a:srgbClr val="FF0000"/>
                </a:solidFill>
              </a:rPr>
              <a:t>03-3581-0141</a:t>
            </a:r>
            <a:endParaRPr kumimoji="1" lang="ja-JP" altLang="en-US" sz="1400" b="1" dirty="0">
              <a:solidFill>
                <a:srgbClr val="FF0000"/>
              </a:solidFill>
            </a:endParaRPr>
          </a:p>
        </p:txBody>
      </p:sp>
      <p:sp>
        <p:nvSpPr>
          <p:cNvPr id="10" name="テキスト ボックス 9">
            <a:extLst>
              <a:ext uri="{FF2B5EF4-FFF2-40B4-BE49-F238E27FC236}">
                <a16:creationId xmlns:a16="http://schemas.microsoft.com/office/drawing/2014/main" id="{3233EED6-8B70-4A35-940D-A93CEE70E5B6}"/>
              </a:ext>
            </a:extLst>
          </p:cNvPr>
          <p:cNvSpPr txBox="1"/>
          <p:nvPr/>
        </p:nvSpPr>
        <p:spPr>
          <a:xfrm>
            <a:off x="6584238" y="3248951"/>
            <a:ext cx="873204" cy="261610"/>
          </a:xfrm>
          <a:prstGeom prst="rect">
            <a:avLst/>
          </a:prstGeom>
          <a:noFill/>
        </p:spPr>
        <p:txBody>
          <a:bodyPr wrap="square" rtlCol="0">
            <a:spAutoFit/>
          </a:bodyPr>
          <a:lstStyle/>
          <a:p>
            <a:r>
              <a:rPr kumimoji="1" lang="en-US" altLang="ja-JP" sz="1100" b="1" dirty="0">
                <a:solidFill>
                  <a:srgbClr val="FF0000"/>
                </a:solidFill>
              </a:rPr>
              <a:t>100-8974</a:t>
            </a:r>
            <a:endParaRPr kumimoji="1" lang="ja-JP" altLang="en-US" sz="1100" b="1" dirty="0">
              <a:solidFill>
                <a:srgbClr val="FF0000"/>
              </a:solidFill>
            </a:endParaRPr>
          </a:p>
        </p:txBody>
      </p:sp>
      <p:sp>
        <p:nvSpPr>
          <p:cNvPr id="12" name="テキスト ボックス 11">
            <a:extLst>
              <a:ext uri="{FF2B5EF4-FFF2-40B4-BE49-F238E27FC236}">
                <a16:creationId xmlns:a16="http://schemas.microsoft.com/office/drawing/2014/main" id="{0EB0E6D5-E6A2-4384-8D59-3FB11403B125}"/>
              </a:ext>
            </a:extLst>
          </p:cNvPr>
          <p:cNvSpPr txBox="1"/>
          <p:nvPr/>
        </p:nvSpPr>
        <p:spPr>
          <a:xfrm>
            <a:off x="6444909" y="4121401"/>
            <a:ext cx="1139650" cy="307777"/>
          </a:xfrm>
          <a:prstGeom prst="rect">
            <a:avLst/>
          </a:prstGeom>
          <a:noFill/>
        </p:spPr>
        <p:txBody>
          <a:bodyPr wrap="square" rtlCol="0">
            <a:spAutoFit/>
          </a:bodyPr>
          <a:lstStyle/>
          <a:p>
            <a:r>
              <a:rPr kumimoji="1" lang="ja-JP" altLang="en-US" sz="1400" b="1" dirty="0">
                <a:solidFill>
                  <a:srgbClr val="FF0000"/>
                </a:solidFill>
              </a:rPr>
              <a:t>警察　太郎</a:t>
            </a:r>
          </a:p>
        </p:txBody>
      </p:sp>
      <p:sp>
        <p:nvSpPr>
          <p:cNvPr id="13" name="テキスト ボックス 12">
            <a:extLst>
              <a:ext uri="{FF2B5EF4-FFF2-40B4-BE49-F238E27FC236}">
                <a16:creationId xmlns:a16="http://schemas.microsoft.com/office/drawing/2014/main" id="{4DEBAC94-8C1E-4CA4-AC5D-3083C47DAC80}"/>
              </a:ext>
            </a:extLst>
          </p:cNvPr>
          <p:cNvSpPr txBox="1"/>
          <p:nvPr/>
        </p:nvSpPr>
        <p:spPr>
          <a:xfrm>
            <a:off x="4598293" y="2455402"/>
            <a:ext cx="4588238" cy="307777"/>
          </a:xfrm>
          <a:prstGeom prst="rect">
            <a:avLst/>
          </a:prstGeom>
          <a:noFill/>
        </p:spPr>
        <p:txBody>
          <a:bodyPr wrap="square" rtlCol="0">
            <a:spAutoFit/>
          </a:bodyPr>
          <a:lstStyle/>
          <a:p>
            <a:r>
              <a:rPr kumimoji="1" lang="ja-JP" altLang="en-US" sz="1400" b="1" dirty="0">
                <a:solidFill>
                  <a:srgbClr val="FF0000"/>
                </a:solidFill>
              </a:rPr>
              <a:t>千代田区霞が関２－１－２　霞駐車場</a:t>
            </a:r>
            <a:r>
              <a:rPr kumimoji="1" lang="en-US" altLang="ja-JP" sz="1400" b="1" dirty="0">
                <a:solidFill>
                  <a:srgbClr val="FF0000"/>
                </a:solidFill>
              </a:rPr>
              <a:t>No.2</a:t>
            </a:r>
            <a:r>
              <a:rPr kumimoji="1" lang="ja-JP" altLang="en-US" sz="1400" b="1" dirty="0">
                <a:solidFill>
                  <a:srgbClr val="FF0000"/>
                </a:solidFill>
              </a:rPr>
              <a:t>　</a:t>
            </a:r>
          </a:p>
        </p:txBody>
      </p:sp>
      <p:sp>
        <p:nvSpPr>
          <p:cNvPr id="14" name="テキスト ボックス 13">
            <a:extLst>
              <a:ext uri="{FF2B5EF4-FFF2-40B4-BE49-F238E27FC236}">
                <a16:creationId xmlns:a16="http://schemas.microsoft.com/office/drawing/2014/main" id="{B5A2CA98-573D-4E42-A301-BDE0CB74BFBA}"/>
              </a:ext>
            </a:extLst>
          </p:cNvPr>
          <p:cNvSpPr txBox="1"/>
          <p:nvPr/>
        </p:nvSpPr>
        <p:spPr>
          <a:xfrm>
            <a:off x="4598292" y="2121761"/>
            <a:ext cx="2340077" cy="307777"/>
          </a:xfrm>
          <a:prstGeom prst="rect">
            <a:avLst/>
          </a:prstGeom>
          <a:noFill/>
        </p:spPr>
        <p:txBody>
          <a:bodyPr wrap="square" rtlCol="0">
            <a:spAutoFit/>
          </a:bodyPr>
          <a:lstStyle/>
          <a:p>
            <a:r>
              <a:rPr kumimoji="1" lang="ja-JP" altLang="en-US" sz="1400" b="1" dirty="0">
                <a:solidFill>
                  <a:srgbClr val="FF0000"/>
                </a:solidFill>
              </a:rPr>
              <a:t>千代田区霞が関２－１－２</a:t>
            </a:r>
          </a:p>
        </p:txBody>
      </p:sp>
      <p:sp>
        <p:nvSpPr>
          <p:cNvPr id="15" name="テキスト ボックス 14">
            <a:extLst>
              <a:ext uri="{FF2B5EF4-FFF2-40B4-BE49-F238E27FC236}">
                <a16:creationId xmlns:a16="http://schemas.microsoft.com/office/drawing/2014/main" id="{1C8BD14D-D87A-4E08-9551-9E123EA68AC1}"/>
              </a:ext>
            </a:extLst>
          </p:cNvPr>
          <p:cNvSpPr txBox="1"/>
          <p:nvPr/>
        </p:nvSpPr>
        <p:spPr>
          <a:xfrm>
            <a:off x="2481593" y="3160005"/>
            <a:ext cx="971172" cy="369332"/>
          </a:xfrm>
          <a:prstGeom prst="rect">
            <a:avLst/>
          </a:prstGeom>
          <a:noFill/>
        </p:spPr>
        <p:txBody>
          <a:bodyPr wrap="square" rtlCol="0">
            <a:spAutoFit/>
          </a:bodyPr>
          <a:lstStyle/>
          <a:p>
            <a:r>
              <a:rPr kumimoji="1" lang="ja-JP" altLang="en-US" b="1" dirty="0">
                <a:solidFill>
                  <a:srgbClr val="FF0000"/>
                </a:solidFill>
              </a:rPr>
              <a:t>霞が関</a:t>
            </a:r>
          </a:p>
        </p:txBody>
      </p:sp>
      <p:sp>
        <p:nvSpPr>
          <p:cNvPr id="16" name="テキスト ボックス 15">
            <a:extLst>
              <a:ext uri="{FF2B5EF4-FFF2-40B4-BE49-F238E27FC236}">
                <a16:creationId xmlns:a16="http://schemas.microsoft.com/office/drawing/2014/main" id="{2AF8212E-2067-4458-9386-4CE827CDCD64}"/>
              </a:ext>
            </a:extLst>
          </p:cNvPr>
          <p:cNvSpPr txBox="1"/>
          <p:nvPr/>
        </p:nvSpPr>
        <p:spPr>
          <a:xfrm>
            <a:off x="6814765" y="2964664"/>
            <a:ext cx="722243" cy="307777"/>
          </a:xfrm>
          <a:prstGeom prst="rect">
            <a:avLst/>
          </a:prstGeom>
          <a:noFill/>
        </p:spPr>
        <p:txBody>
          <a:bodyPr wrap="square" rtlCol="0">
            <a:spAutoFit/>
          </a:bodyPr>
          <a:lstStyle/>
          <a:p>
            <a:r>
              <a:rPr kumimoji="1" lang="ja-JP" altLang="en-US" sz="1400" b="1" dirty="0">
                <a:solidFill>
                  <a:srgbClr val="FF0000"/>
                </a:solidFill>
              </a:rPr>
              <a:t>令和７</a:t>
            </a:r>
          </a:p>
        </p:txBody>
      </p:sp>
      <p:sp>
        <p:nvSpPr>
          <p:cNvPr id="17" name="テキスト ボックス 16">
            <a:extLst>
              <a:ext uri="{FF2B5EF4-FFF2-40B4-BE49-F238E27FC236}">
                <a16:creationId xmlns:a16="http://schemas.microsoft.com/office/drawing/2014/main" id="{27F1B16C-7F8B-44B9-93CB-096C136217A1}"/>
              </a:ext>
            </a:extLst>
          </p:cNvPr>
          <p:cNvSpPr txBox="1"/>
          <p:nvPr/>
        </p:nvSpPr>
        <p:spPr>
          <a:xfrm>
            <a:off x="7739696" y="2964664"/>
            <a:ext cx="410500" cy="307777"/>
          </a:xfrm>
          <a:prstGeom prst="rect">
            <a:avLst/>
          </a:prstGeom>
          <a:noFill/>
        </p:spPr>
        <p:txBody>
          <a:bodyPr wrap="square" rtlCol="0">
            <a:spAutoFit/>
          </a:bodyPr>
          <a:lstStyle/>
          <a:p>
            <a:r>
              <a:rPr kumimoji="1" lang="en-US" altLang="ja-JP" sz="1400" b="1" dirty="0">
                <a:solidFill>
                  <a:srgbClr val="FF0000"/>
                </a:solidFill>
              </a:rPr>
              <a:t>12</a:t>
            </a:r>
            <a:endParaRPr kumimoji="1" lang="ja-JP" altLang="en-US" sz="1400" b="1" dirty="0">
              <a:solidFill>
                <a:srgbClr val="FF0000"/>
              </a:solidFill>
            </a:endParaRPr>
          </a:p>
        </p:txBody>
      </p:sp>
      <p:sp>
        <p:nvSpPr>
          <p:cNvPr id="18" name="テキスト ボックス 17">
            <a:extLst>
              <a:ext uri="{FF2B5EF4-FFF2-40B4-BE49-F238E27FC236}">
                <a16:creationId xmlns:a16="http://schemas.microsoft.com/office/drawing/2014/main" id="{1C042338-1883-4270-AB54-FF70FA49CB28}"/>
              </a:ext>
            </a:extLst>
          </p:cNvPr>
          <p:cNvSpPr txBox="1"/>
          <p:nvPr/>
        </p:nvSpPr>
        <p:spPr>
          <a:xfrm>
            <a:off x="8435085" y="2964664"/>
            <a:ext cx="329999" cy="307777"/>
          </a:xfrm>
          <a:prstGeom prst="rect">
            <a:avLst/>
          </a:prstGeom>
          <a:noFill/>
        </p:spPr>
        <p:txBody>
          <a:bodyPr wrap="square" rtlCol="0">
            <a:spAutoFit/>
          </a:bodyPr>
          <a:lstStyle/>
          <a:p>
            <a:r>
              <a:rPr kumimoji="1" lang="ja-JP" altLang="en-US" sz="1400" b="1" dirty="0">
                <a:solidFill>
                  <a:srgbClr val="FF0000"/>
                </a:solidFill>
              </a:rPr>
              <a:t>１</a:t>
            </a:r>
          </a:p>
        </p:txBody>
      </p:sp>
      <p:sp>
        <p:nvSpPr>
          <p:cNvPr id="19" name="楕円 18">
            <a:extLst>
              <a:ext uri="{FF2B5EF4-FFF2-40B4-BE49-F238E27FC236}">
                <a16:creationId xmlns:a16="http://schemas.microsoft.com/office/drawing/2014/main" id="{9EAA67F3-73FD-4B39-B213-73C2682CA476}"/>
              </a:ext>
            </a:extLst>
          </p:cNvPr>
          <p:cNvSpPr/>
          <p:nvPr/>
        </p:nvSpPr>
        <p:spPr>
          <a:xfrm>
            <a:off x="4814857" y="5748670"/>
            <a:ext cx="253330" cy="22117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楕円 19">
            <a:extLst>
              <a:ext uri="{FF2B5EF4-FFF2-40B4-BE49-F238E27FC236}">
                <a16:creationId xmlns:a16="http://schemas.microsoft.com/office/drawing/2014/main" id="{213A37ED-D8E2-4248-B953-CA203BCBAB1E}"/>
              </a:ext>
            </a:extLst>
          </p:cNvPr>
          <p:cNvSpPr/>
          <p:nvPr/>
        </p:nvSpPr>
        <p:spPr>
          <a:xfrm>
            <a:off x="7777573" y="5873777"/>
            <a:ext cx="253330" cy="127151"/>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A0F2F912-B259-4547-B265-62A5C752D436}"/>
              </a:ext>
            </a:extLst>
          </p:cNvPr>
          <p:cNvSpPr txBox="1"/>
          <p:nvPr/>
        </p:nvSpPr>
        <p:spPr>
          <a:xfrm>
            <a:off x="8849717" y="5710311"/>
            <a:ext cx="1038560" cy="215444"/>
          </a:xfrm>
          <a:prstGeom prst="rect">
            <a:avLst/>
          </a:prstGeom>
          <a:noFill/>
        </p:spPr>
        <p:txBody>
          <a:bodyPr wrap="square" rtlCol="0">
            <a:spAutoFit/>
          </a:bodyPr>
          <a:lstStyle/>
          <a:p>
            <a:r>
              <a:rPr kumimoji="1" lang="ja-JP" altLang="en-US" sz="800" b="1" dirty="0">
                <a:solidFill>
                  <a:srgbClr val="FF0000"/>
                </a:solidFill>
              </a:rPr>
              <a:t>霞が関</a:t>
            </a:r>
            <a:r>
              <a:rPr lang="en-US" altLang="ja-JP" sz="800" b="1" dirty="0">
                <a:solidFill>
                  <a:srgbClr val="FF0000"/>
                </a:solidFill>
              </a:rPr>
              <a:t>987</a:t>
            </a:r>
            <a:r>
              <a:rPr kumimoji="1" lang="ja-JP" altLang="en-US" sz="800" b="1" dirty="0">
                <a:solidFill>
                  <a:srgbClr val="FF0000"/>
                </a:solidFill>
              </a:rPr>
              <a:t>お</a:t>
            </a:r>
            <a:r>
              <a:rPr kumimoji="1" lang="en-US" altLang="ja-JP" sz="800" b="1" dirty="0">
                <a:solidFill>
                  <a:srgbClr val="FF0000"/>
                </a:solidFill>
              </a:rPr>
              <a:t>6543</a:t>
            </a:r>
            <a:endParaRPr kumimoji="1" lang="ja-JP" altLang="en-US" sz="800" b="1" dirty="0">
              <a:solidFill>
                <a:srgbClr val="FF0000"/>
              </a:solidFill>
            </a:endParaRPr>
          </a:p>
        </p:txBody>
      </p:sp>
      <p:sp>
        <p:nvSpPr>
          <p:cNvPr id="22" name="テキスト ボックス 21">
            <a:extLst>
              <a:ext uri="{FF2B5EF4-FFF2-40B4-BE49-F238E27FC236}">
                <a16:creationId xmlns:a16="http://schemas.microsoft.com/office/drawing/2014/main" id="{ADB01773-3AE7-4214-AEE8-38B1C92AA9D8}"/>
              </a:ext>
            </a:extLst>
          </p:cNvPr>
          <p:cNvSpPr txBox="1"/>
          <p:nvPr/>
        </p:nvSpPr>
        <p:spPr>
          <a:xfrm>
            <a:off x="6217307" y="5714056"/>
            <a:ext cx="759687" cy="200055"/>
          </a:xfrm>
          <a:prstGeom prst="rect">
            <a:avLst/>
          </a:prstGeom>
          <a:noFill/>
        </p:spPr>
        <p:txBody>
          <a:bodyPr wrap="square" rtlCol="0">
            <a:spAutoFit/>
          </a:bodyPr>
          <a:lstStyle/>
          <a:p>
            <a:r>
              <a:rPr kumimoji="1" lang="ja-JP" altLang="en-US" sz="700" b="1" dirty="0">
                <a:solidFill>
                  <a:srgbClr val="FF0000"/>
                </a:solidFill>
              </a:rPr>
              <a:t>申請　一郎</a:t>
            </a:r>
          </a:p>
        </p:txBody>
      </p:sp>
      <p:sp>
        <p:nvSpPr>
          <p:cNvPr id="23" name="テキスト ボックス 22">
            <a:extLst>
              <a:ext uri="{FF2B5EF4-FFF2-40B4-BE49-F238E27FC236}">
                <a16:creationId xmlns:a16="http://schemas.microsoft.com/office/drawing/2014/main" id="{097F3171-ED57-4E68-B1D6-46CB1255908A}"/>
              </a:ext>
            </a:extLst>
          </p:cNvPr>
          <p:cNvSpPr txBox="1"/>
          <p:nvPr/>
        </p:nvSpPr>
        <p:spPr>
          <a:xfrm>
            <a:off x="6212951" y="5845135"/>
            <a:ext cx="925038" cy="200055"/>
          </a:xfrm>
          <a:prstGeom prst="rect">
            <a:avLst/>
          </a:prstGeom>
          <a:noFill/>
        </p:spPr>
        <p:txBody>
          <a:bodyPr wrap="square" rtlCol="0">
            <a:spAutoFit/>
          </a:bodyPr>
          <a:lstStyle/>
          <a:p>
            <a:r>
              <a:rPr kumimoji="1" lang="en-US" altLang="ja-JP" sz="700" b="1" dirty="0">
                <a:solidFill>
                  <a:srgbClr val="FF0000"/>
                </a:solidFill>
              </a:rPr>
              <a:t>03-3581-</a:t>
            </a:r>
            <a:r>
              <a:rPr kumimoji="1" lang="ja-JP" altLang="en-US" sz="700" b="1" dirty="0">
                <a:solidFill>
                  <a:srgbClr val="FF0000"/>
                </a:solidFill>
              </a:rPr>
              <a:t>○○○○</a:t>
            </a:r>
          </a:p>
        </p:txBody>
      </p:sp>
      <p:sp>
        <p:nvSpPr>
          <p:cNvPr id="24" name="テキスト ボックス 23">
            <a:extLst>
              <a:ext uri="{FF2B5EF4-FFF2-40B4-BE49-F238E27FC236}">
                <a16:creationId xmlns:a16="http://schemas.microsoft.com/office/drawing/2014/main" id="{369DF124-6D4B-4FDB-A9D5-45FB3ABE1BD3}"/>
              </a:ext>
            </a:extLst>
          </p:cNvPr>
          <p:cNvSpPr txBox="1"/>
          <p:nvPr/>
        </p:nvSpPr>
        <p:spPr>
          <a:xfrm>
            <a:off x="8343093" y="1590597"/>
            <a:ext cx="843438" cy="230832"/>
          </a:xfrm>
          <a:prstGeom prst="rect">
            <a:avLst/>
          </a:prstGeom>
          <a:noFill/>
        </p:spPr>
        <p:txBody>
          <a:bodyPr wrap="square" rtlCol="0">
            <a:spAutoFit/>
          </a:bodyPr>
          <a:lstStyle/>
          <a:p>
            <a:r>
              <a:rPr kumimoji="1" lang="ja-JP" altLang="en-US" sz="900" b="1" dirty="0">
                <a:solidFill>
                  <a:srgbClr val="FF0000"/>
                </a:solidFill>
              </a:rPr>
              <a:t>４　８　０</a:t>
            </a:r>
          </a:p>
        </p:txBody>
      </p:sp>
      <p:sp>
        <p:nvSpPr>
          <p:cNvPr id="25" name="テキスト ボックス 24">
            <a:extLst>
              <a:ext uri="{FF2B5EF4-FFF2-40B4-BE49-F238E27FC236}">
                <a16:creationId xmlns:a16="http://schemas.microsoft.com/office/drawing/2014/main" id="{939EDD84-DBAD-475C-9981-08996362F3B6}"/>
              </a:ext>
            </a:extLst>
          </p:cNvPr>
          <p:cNvSpPr txBox="1"/>
          <p:nvPr/>
        </p:nvSpPr>
        <p:spPr>
          <a:xfrm>
            <a:off x="8343093" y="1739468"/>
            <a:ext cx="843438" cy="230832"/>
          </a:xfrm>
          <a:prstGeom prst="rect">
            <a:avLst/>
          </a:prstGeom>
          <a:noFill/>
        </p:spPr>
        <p:txBody>
          <a:bodyPr wrap="square" rtlCol="0">
            <a:spAutoFit/>
          </a:bodyPr>
          <a:lstStyle/>
          <a:p>
            <a:r>
              <a:rPr kumimoji="1" lang="ja-JP" altLang="en-US" sz="900" b="1" dirty="0">
                <a:solidFill>
                  <a:srgbClr val="FF0000"/>
                </a:solidFill>
              </a:rPr>
              <a:t>１　８　０</a:t>
            </a:r>
          </a:p>
        </p:txBody>
      </p:sp>
      <p:sp>
        <p:nvSpPr>
          <p:cNvPr id="26" name="テキスト ボックス 25">
            <a:extLst>
              <a:ext uri="{FF2B5EF4-FFF2-40B4-BE49-F238E27FC236}">
                <a16:creationId xmlns:a16="http://schemas.microsoft.com/office/drawing/2014/main" id="{74755287-BE06-4534-BE05-1307886054B4}"/>
              </a:ext>
            </a:extLst>
          </p:cNvPr>
          <p:cNvSpPr txBox="1"/>
          <p:nvPr/>
        </p:nvSpPr>
        <p:spPr>
          <a:xfrm>
            <a:off x="8343093" y="1893356"/>
            <a:ext cx="843438" cy="230832"/>
          </a:xfrm>
          <a:prstGeom prst="rect">
            <a:avLst/>
          </a:prstGeom>
          <a:noFill/>
        </p:spPr>
        <p:txBody>
          <a:bodyPr wrap="square" rtlCol="0">
            <a:spAutoFit/>
          </a:bodyPr>
          <a:lstStyle/>
          <a:p>
            <a:r>
              <a:rPr kumimoji="1" lang="ja-JP" altLang="en-US" sz="900" b="1" dirty="0">
                <a:solidFill>
                  <a:srgbClr val="FF0000"/>
                </a:solidFill>
              </a:rPr>
              <a:t>２　１　０</a:t>
            </a:r>
          </a:p>
        </p:txBody>
      </p:sp>
      <p:sp>
        <p:nvSpPr>
          <p:cNvPr id="29" name="吹き出し: 折線 28">
            <a:extLst>
              <a:ext uri="{FF2B5EF4-FFF2-40B4-BE49-F238E27FC236}">
                <a16:creationId xmlns:a16="http://schemas.microsoft.com/office/drawing/2014/main" id="{CF3CE2FC-B17F-45AE-BD5C-73CADD51625C}"/>
              </a:ext>
            </a:extLst>
          </p:cNvPr>
          <p:cNvSpPr/>
          <p:nvPr/>
        </p:nvSpPr>
        <p:spPr>
          <a:xfrm>
            <a:off x="91266" y="2211414"/>
            <a:ext cx="1826017" cy="632396"/>
          </a:xfrm>
          <a:prstGeom prst="borderCallout2">
            <a:avLst>
              <a:gd name="adj1" fmla="val 66327"/>
              <a:gd name="adj2" fmla="val 100177"/>
              <a:gd name="adj3" fmla="val 67140"/>
              <a:gd name="adj4" fmla="val 135063"/>
              <a:gd name="adj5" fmla="val 144519"/>
              <a:gd name="adj6" fmla="val 150140"/>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宛先（提出先）は、自動車の保管場所の位置を管轄する警察署です。</a:t>
            </a:r>
          </a:p>
        </p:txBody>
      </p:sp>
      <p:sp>
        <p:nvSpPr>
          <p:cNvPr id="32" name="吹き出し: 折線 31">
            <a:extLst>
              <a:ext uri="{FF2B5EF4-FFF2-40B4-BE49-F238E27FC236}">
                <a16:creationId xmlns:a16="http://schemas.microsoft.com/office/drawing/2014/main" id="{40A44EE6-B911-436D-8013-D1A074214059}"/>
              </a:ext>
            </a:extLst>
          </p:cNvPr>
          <p:cNvSpPr/>
          <p:nvPr/>
        </p:nvSpPr>
        <p:spPr>
          <a:xfrm>
            <a:off x="10284721" y="1346509"/>
            <a:ext cx="1826017" cy="629622"/>
          </a:xfrm>
          <a:prstGeom prst="borderCallout2">
            <a:avLst>
              <a:gd name="adj1" fmla="val 3605"/>
              <a:gd name="adj2" fmla="val 270"/>
              <a:gd name="adj3" fmla="val 3712"/>
              <a:gd name="adj4" fmla="val -78271"/>
              <a:gd name="adj5" fmla="val 35028"/>
              <a:gd name="adj6" fmla="val -84130"/>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「自動車の大きさ」欄は、点線内に右詰めで記載してください。</a:t>
            </a:r>
          </a:p>
        </p:txBody>
      </p:sp>
      <p:sp>
        <p:nvSpPr>
          <p:cNvPr id="33" name="二等辺三角形 32">
            <a:extLst>
              <a:ext uri="{FF2B5EF4-FFF2-40B4-BE49-F238E27FC236}">
                <a16:creationId xmlns:a16="http://schemas.microsoft.com/office/drawing/2014/main" id="{C60F80D6-4B41-4D95-8CFF-8C7E6AB91A1C}"/>
              </a:ext>
            </a:extLst>
          </p:cNvPr>
          <p:cNvSpPr/>
          <p:nvPr/>
        </p:nvSpPr>
        <p:spPr>
          <a:xfrm rot="12384658">
            <a:off x="8714843" y="1520382"/>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二等辺三角形 34">
            <a:extLst>
              <a:ext uri="{FF2B5EF4-FFF2-40B4-BE49-F238E27FC236}">
                <a16:creationId xmlns:a16="http://schemas.microsoft.com/office/drawing/2014/main" id="{CC6F4D9E-C8C3-402B-8E59-636DAF07A631}"/>
              </a:ext>
            </a:extLst>
          </p:cNvPr>
          <p:cNvSpPr/>
          <p:nvPr/>
        </p:nvSpPr>
        <p:spPr>
          <a:xfrm rot="8943278">
            <a:off x="2793714" y="3090305"/>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吹き出し: 折線 37">
            <a:extLst>
              <a:ext uri="{FF2B5EF4-FFF2-40B4-BE49-F238E27FC236}">
                <a16:creationId xmlns:a16="http://schemas.microsoft.com/office/drawing/2014/main" id="{97A7E318-F022-4EC6-8580-A08D47741632}"/>
              </a:ext>
            </a:extLst>
          </p:cNvPr>
          <p:cNvSpPr/>
          <p:nvPr/>
        </p:nvSpPr>
        <p:spPr>
          <a:xfrm>
            <a:off x="10284721" y="2409657"/>
            <a:ext cx="1826017" cy="632396"/>
          </a:xfrm>
          <a:prstGeom prst="borderCallout2">
            <a:avLst>
              <a:gd name="adj1" fmla="val 44307"/>
              <a:gd name="adj2" fmla="val -22"/>
              <a:gd name="adj3" fmla="val 44054"/>
              <a:gd name="adj4" fmla="val -60870"/>
              <a:gd name="adj5" fmla="val 121884"/>
              <a:gd name="adj6" fmla="val -74411"/>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郵便番号、住所、電話及び氏名は、できるだけ点線内に記載してください。</a:t>
            </a:r>
            <a:endParaRPr kumimoji="1" lang="en-US" altLang="ja-JP" sz="1100" dirty="0">
              <a:solidFill>
                <a:sysClr val="windowText" lastClr="000000"/>
              </a:solidFill>
            </a:endParaRPr>
          </a:p>
        </p:txBody>
      </p:sp>
      <p:sp>
        <p:nvSpPr>
          <p:cNvPr id="39" name="二等辺三角形 38">
            <a:extLst>
              <a:ext uri="{FF2B5EF4-FFF2-40B4-BE49-F238E27FC236}">
                <a16:creationId xmlns:a16="http://schemas.microsoft.com/office/drawing/2014/main" id="{D01A8AC2-B868-485C-9E46-4504B323F7D7}"/>
              </a:ext>
            </a:extLst>
          </p:cNvPr>
          <p:cNvSpPr/>
          <p:nvPr/>
        </p:nvSpPr>
        <p:spPr>
          <a:xfrm rot="12158951">
            <a:off x="8875233" y="3162308"/>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吹き出し: 折線 41">
            <a:extLst>
              <a:ext uri="{FF2B5EF4-FFF2-40B4-BE49-F238E27FC236}">
                <a16:creationId xmlns:a16="http://schemas.microsoft.com/office/drawing/2014/main" id="{7D638FD7-641E-4DA3-82FD-5C1AF03D00E5}"/>
              </a:ext>
            </a:extLst>
          </p:cNvPr>
          <p:cNvSpPr/>
          <p:nvPr/>
        </p:nvSpPr>
        <p:spPr>
          <a:xfrm>
            <a:off x="91266" y="2920452"/>
            <a:ext cx="1826017" cy="1640950"/>
          </a:xfrm>
          <a:prstGeom prst="borderCallout2">
            <a:avLst>
              <a:gd name="adj1" fmla="val 83187"/>
              <a:gd name="adj2" fmla="val 100405"/>
              <a:gd name="adj3" fmla="val 83161"/>
              <a:gd name="adj4" fmla="val 253688"/>
              <a:gd name="adj5" fmla="val 168076"/>
              <a:gd name="adj6" fmla="val 270725"/>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en-US" altLang="ja-JP" sz="1100" dirty="0">
                <a:solidFill>
                  <a:sysClr val="windowText" lastClr="000000"/>
                </a:solidFill>
              </a:rPr>
              <a:t>【</a:t>
            </a:r>
            <a:r>
              <a:rPr kumimoji="1" lang="en-US" altLang="ja-JP" sz="1100" dirty="0">
                <a:solidFill>
                  <a:srgbClr val="FF0000"/>
                </a:solidFill>
              </a:rPr>
              <a:t>※</a:t>
            </a:r>
            <a:r>
              <a:rPr kumimoji="1" lang="en-US" altLang="ja-JP" sz="1100" dirty="0">
                <a:solidFill>
                  <a:sysClr val="windowText" lastClr="000000"/>
                </a:solidFill>
              </a:rPr>
              <a:t>】</a:t>
            </a:r>
            <a:r>
              <a:rPr kumimoji="1" lang="ja-JP" altLang="en-US" sz="1100" dirty="0">
                <a:solidFill>
                  <a:sysClr val="windowText" lastClr="000000"/>
                </a:solidFill>
              </a:rPr>
              <a:t>保管場所の所有者が、</a:t>
            </a:r>
            <a:endParaRPr kumimoji="1" lang="en-US" altLang="ja-JP" sz="1100" dirty="0">
              <a:solidFill>
                <a:sysClr val="windowText" lastClr="000000"/>
              </a:solidFill>
            </a:endParaRPr>
          </a:p>
          <a:p>
            <a:r>
              <a:rPr kumimoji="1" lang="ja-JP" altLang="en-US" sz="1100" dirty="0">
                <a:solidFill>
                  <a:sysClr val="windowText" lastClr="000000"/>
                </a:solidFill>
              </a:rPr>
              <a:t>○　申請者本人である場合</a:t>
            </a:r>
            <a:endParaRPr kumimoji="1" lang="en-US" altLang="ja-JP" sz="1100" dirty="0">
              <a:solidFill>
                <a:sysClr val="windowText" lastClr="000000"/>
              </a:solidFill>
            </a:endParaRPr>
          </a:p>
          <a:p>
            <a:r>
              <a:rPr kumimoji="1" lang="ja-JP" altLang="en-US" sz="1100" dirty="0">
                <a:solidFill>
                  <a:sysClr val="windowText" lastClr="000000"/>
                </a:solidFill>
              </a:rPr>
              <a:t>　　→「自己」</a:t>
            </a:r>
            <a:endParaRPr lang="en-US" altLang="ja-JP" sz="1100" dirty="0">
              <a:solidFill>
                <a:sysClr val="windowText" lastClr="000000"/>
              </a:solidFill>
            </a:endParaRPr>
          </a:p>
          <a:p>
            <a:r>
              <a:rPr kumimoji="1" lang="ja-JP" altLang="en-US" sz="1100" dirty="0">
                <a:solidFill>
                  <a:sysClr val="windowText" lastClr="000000"/>
                </a:solidFill>
              </a:rPr>
              <a:t>○　申請者以外である場合</a:t>
            </a:r>
            <a:endParaRPr kumimoji="1" lang="en-US" altLang="ja-JP" sz="1100" dirty="0">
              <a:solidFill>
                <a:sysClr val="windowText" lastClr="000000"/>
              </a:solidFill>
            </a:endParaRPr>
          </a:p>
          <a:p>
            <a:r>
              <a:rPr kumimoji="1" lang="ja-JP" altLang="en-US" sz="1100" dirty="0">
                <a:solidFill>
                  <a:sysClr val="windowText" lastClr="000000"/>
                </a:solidFill>
              </a:rPr>
              <a:t>　　→「他人」</a:t>
            </a:r>
            <a:endParaRPr lang="en-US" altLang="ja-JP" sz="1100" dirty="0">
              <a:solidFill>
                <a:sysClr val="windowText" lastClr="000000"/>
              </a:solidFill>
            </a:endParaRPr>
          </a:p>
          <a:p>
            <a:r>
              <a:rPr kumimoji="1" lang="ja-JP" altLang="en-US" sz="1100" dirty="0">
                <a:solidFill>
                  <a:sysClr val="windowText" lastClr="000000"/>
                </a:solidFill>
              </a:rPr>
              <a:t>○　申請者を含む複数人の</a:t>
            </a:r>
            <a:endParaRPr kumimoji="1" lang="en-US" altLang="ja-JP" sz="1100" dirty="0">
              <a:solidFill>
                <a:sysClr val="windowText" lastClr="000000"/>
              </a:solidFill>
            </a:endParaRPr>
          </a:p>
          <a:p>
            <a:r>
              <a:rPr kumimoji="1" lang="ja-JP" altLang="en-US" sz="1100" dirty="0">
                <a:solidFill>
                  <a:sysClr val="windowText" lastClr="000000"/>
                </a:solidFill>
              </a:rPr>
              <a:t>　共有である場合</a:t>
            </a:r>
            <a:endParaRPr lang="en-US" altLang="ja-JP" sz="1100" dirty="0">
              <a:solidFill>
                <a:sysClr val="windowText" lastClr="000000"/>
              </a:solidFill>
            </a:endParaRPr>
          </a:p>
          <a:p>
            <a:r>
              <a:rPr kumimoji="1" lang="ja-JP" altLang="en-US" sz="1100" dirty="0">
                <a:solidFill>
                  <a:sysClr val="windowText" lastClr="000000"/>
                </a:solidFill>
              </a:rPr>
              <a:t>　　→「共有」</a:t>
            </a:r>
            <a:endParaRPr kumimoji="1" lang="en-US" altLang="ja-JP" sz="1100" dirty="0">
              <a:solidFill>
                <a:sysClr val="windowText" lastClr="000000"/>
              </a:solidFill>
            </a:endParaRPr>
          </a:p>
          <a:p>
            <a:r>
              <a:rPr kumimoji="1" lang="ja-JP" altLang="en-US" sz="1100" dirty="0">
                <a:solidFill>
                  <a:sysClr val="windowText" lastClr="000000"/>
                </a:solidFill>
              </a:rPr>
              <a:t>に○印を付けてください。</a:t>
            </a:r>
          </a:p>
        </p:txBody>
      </p:sp>
      <p:sp>
        <p:nvSpPr>
          <p:cNvPr id="43" name="二等辺三角形 42">
            <a:extLst>
              <a:ext uri="{FF2B5EF4-FFF2-40B4-BE49-F238E27FC236}">
                <a16:creationId xmlns:a16="http://schemas.microsoft.com/office/drawing/2014/main" id="{1E9E860F-3D5D-4AE3-B1B3-867D6BA6397D}"/>
              </a:ext>
            </a:extLst>
          </p:cNvPr>
          <p:cNvSpPr/>
          <p:nvPr/>
        </p:nvSpPr>
        <p:spPr>
          <a:xfrm rot="9873435">
            <a:off x="4995299" y="5642245"/>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吹き出し: 折線 43">
            <a:extLst>
              <a:ext uri="{FF2B5EF4-FFF2-40B4-BE49-F238E27FC236}">
                <a16:creationId xmlns:a16="http://schemas.microsoft.com/office/drawing/2014/main" id="{7EF7D44B-00C9-4394-8D74-0D6553261EB1}"/>
              </a:ext>
            </a:extLst>
          </p:cNvPr>
          <p:cNvSpPr/>
          <p:nvPr/>
        </p:nvSpPr>
        <p:spPr>
          <a:xfrm>
            <a:off x="91266" y="4618368"/>
            <a:ext cx="1826017" cy="1052653"/>
          </a:xfrm>
          <a:prstGeom prst="borderCallout2">
            <a:avLst>
              <a:gd name="adj1" fmla="val 27966"/>
              <a:gd name="adj2" fmla="val 99873"/>
              <a:gd name="adj3" fmla="val 29453"/>
              <a:gd name="adj4" fmla="val 334730"/>
              <a:gd name="adj5" fmla="val 98520"/>
              <a:gd name="adj6" fmla="val 354918"/>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en-US" altLang="ja-JP" sz="1100" dirty="0">
                <a:solidFill>
                  <a:sysClr val="windowText" lastClr="000000"/>
                </a:solidFill>
              </a:rPr>
              <a:t>【</a:t>
            </a:r>
            <a:r>
              <a:rPr kumimoji="1" lang="en-US" altLang="ja-JP" sz="1100" dirty="0">
                <a:solidFill>
                  <a:srgbClr val="FF0000"/>
                </a:solidFill>
              </a:rPr>
              <a:t>※</a:t>
            </a:r>
            <a:r>
              <a:rPr kumimoji="1" lang="en-US" altLang="ja-JP" sz="1100" dirty="0">
                <a:solidFill>
                  <a:sysClr val="windowText" lastClr="000000"/>
                </a:solidFill>
              </a:rPr>
              <a:t>】</a:t>
            </a:r>
            <a:r>
              <a:rPr kumimoji="1" lang="ja-JP" altLang="en-US" sz="1100" dirty="0">
                <a:solidFill>
                  <a:sysClr val="windowText" lastClr="000000"/>
                </a:solidFill>
              </a:rPr>
              <a:t>代理申請の場合等、申請内容に関する確認を申請者以外の方に行った方がよい場合には、その方の氏名及び電話番号の記載してください。</a:t>
            </a:r>
            <a:endParaRPr kumimoji="1" lang="en-US" altLang="ja-JP" sz="1100" dirty="0">
              <a:solidFill>
                <a:sysClr val="windowText" lastClr="000000"/>
              </a:solidFill>
            </a:endParaRPr>
          </a:p>
        </p:txBody>
      </p:sp>
      <p:sp>
        <p:nvSpPr>
          <p:cNvPr id="45" name="二等辺三角形 44">
            <a:extLst>
              <a:ext uri="{FF2B5EF4-FFF2-40B4-BE49-F238E27FC236}">
                <a16:creationId xmlns:a16="http://schemas.microsoft.com/office/drawing/2014/main" id="{F48A3E6D-5A76-483F-9E48-756E382CC345}"/>
              </a:ext>
            </a:extLst>
          </p:cNvPr>
          <p:cNvSpPr/>
          <p:nvPr/>
        </p:nvSpPr>
        <p:spPr>
          <a:xfrm rot="9186639">
            <a:off x="6553081" y="5630514"/>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吹き出し: 折線 45">
            <a:extLst>
              <a:ext uri="{FF2B5EF4-FFF2-40B4-BE49-F238E27FC236}">
                <a16:creationId xmlns:a16="http://schemas.microsoft.com/office/drawing/2014/main" id="{D3F3BCF3-52B0-4BC8-A1D8-8D1E6BD9CBB3}"/>
              </a:ext>
            </a:extLst>
          </p:cNvPr>
          <p:cNvSpPr/>
          <p:nvPr/>
        </p:nvSpPr>
        <p:spPr>
          <a:xfrm>
            <a:off x="10284722" y="3207742"/>
            <a:ext cx="1826016" cy="1494845"/>
          </a:xfrm>
          <a:prstGeom prst="borderCallout2">
            <a:avLst>
              <a:gd name="adj1" fmla="val 85775"/>
              <a:gd name="adj2" fmla="val -387"/>
              <a:gd name="adj3" fmla="val 85940"/>
              <a:gd name="adj4" fmla="val -86239"/>
              <a:gd name="adj5" fmla="val 165302"/>
              <a:gd name="adj6" fmla="val -121027"/>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en-US" altLang="ja-JP" sz="1100" dirty="0">
                <a:solidFill>
                  <a:sysClr val="windowText" lastClr="000000"/>
                </a:solidFill>
              </a:rPr>
              <a:t>【</a:t>
            </a:r>
            <a:r>
              <a:rPr kumimoji="1" lang="en-US" altLang="ja-JP" sz="1100" dirty="0">
                <a:solidFill>
                  <a:srgbClr val="FF0000"/>
                </a:solidFill>
              </a:rPr>
              <a:t>※</a:t>
            </a:r>
            <a:r>
              <a:rPr kumimoji="1" lang="en-US" altLang="ja-JP" sz="1100" dirty="0">
                <a:solidFill>
                  <a:sysClr val="windowText" lastClr="000000"/>
                </a:solidFill>
              </a:rPr>
              <a:t>】</a:t>
            </a:r>
            <a:r>
              <a:rPr kumimoji="1" lang="ja-JP" altLang="en-US" sz="1100" dirty="0">
                <a:solidFill>
                  <a:sysClr val="windowText" lastClr="000000"/>
                </a:solidFill>
              </a:rPr>
              <a:t>申請に係る自動車を、申請に係る保管場所に</a:t>
            </a:r>
            <a:endParaRPr kumimoji="1" lang="en-US" altLang="ja-JP" sz="1100" dirty="0">
              <a:solidFill>
                <a:sysClr val="windowText" lastClr="000000"/>
              </a:solidFill>
            </a:endParaRPr>
          </a:p>
          <a:p>
            <a:r>
              <a:rPr kumimoji="1" lang="ja-JP" altLang="en-US" sz="1100" dirty="0">
                <a:solidFill>
                  <a:sysClr val="windowText" lastClr="000000"/>
                </a:solidFill>
              </a:rPr>
              <a:t>○　新規又は追加で保管す</a:t>
            </a:r>
            <a:endParaRPr kumimoji="1" lang="en-US" altLang="ja-JP" sz="1100" dirty="0">
              <a:solidFill>
                <a:sysClr val="windowText" lastClr="000000"/>
              </a:solidFill>
            </a:endParaRPr>
          </a:p>
          <a:p>
            <a:r>
              <a:rPr kumimoji="1" lang="ja-JP" altLang="en-US" sz="1100" dirty="0">
                <a:solidFill>
                  <a:sysClr val="windowText" lastClr="000000"/>
                </a:solidFill>
              </a:rPr>
              <a:t>　る場合→「新規」</a:t>
            </a:r>
            <a:endParaRPr lang="en-US" altLang="ja-JP" sz="1100" dirty="0">
              <a:solidFill>
                <a:sysClr val="windowText" lastClr="000000"/>
              </a:solidFill>
            </a:endParaRPr>
          </a:p>
          <a:p>
            <a:r>
              <a:rPr kumimoji="1" lang="ja-JP" altLang="en-US" sz="1100" dirty="0">
                <a:solidFill>
                  <a:sysClr val="windowText" lastClr="000000"/>
                </a:solidFill>
              </a:rPr>
              <a:t>○　保管中である申請者の</a:t>
            </a:r>
            <a:endParaRPr kumimoji="1" lang="en-US" altLang="ja-JP" sz="1100" dirty="0">
              <a:solidFill>
                <a:sysClr val="windowText" lastClr="000000"/>
              </a:solidFill>
            </a:endParaRPr>
          </a:p>
          <a:p>
            <a:r>
              <a:rPr kumimoji="1" lang="ja-JP" altLang="en-US" sz="1100" dirty="0">
                <a:solidFill>
                  <a:sysClr val="windowText" lastClr="000000"/>
                </a:solidFill>
              </a:rPr>
              <a:t>　自動車との入替えにより</a:t>
            </a:r>
            <a:endParaRPr kumimoji="1" lang="en-US" altLang="ja-JP" sz="1100" dirty="0">
              <a:solidFill>
                <a:sysClr val="windowText" lastClr="000000"/>
              </a:solidFill>
            </a:endParaRPr>
          </a:p>
          <a:p>
            <a:r>
              <a:rPr kumimoji="1" lang="ja-JP" altLang="en-US" sz="1100" dirty="0">
                <a:solidFill>
                  <a:sysClr val="windowText" lastClr="000000"/>
                </a:solidFill>
              </a:rPr>
              <a:t>　保管する場合→「代替」</a:t>
            </a:r>
            <a:endParaRPr kumimoji="1" lang="en-US" altLang="ja-JP" sz="1100" dirty="0">
              <a:solidFill>
                <a:sysClr val="windowText" lastClr="000000"/>
              </a:solidFill>
            </a:endParaRPr>
          </a:p>
          <a:p>
            <a:r>
              <a:rPr kumimoji="1" lang="ja-JP" altLang="en-US" sz="1100" dirty="0">
                <a:solidFill>
                  <a:sysClr val="windowText" lastClr="000000"/>
                </a:solidFill>
              </a:rPr>
              <a:t>に○印を付けてください。</a:t>
            </a:r>
            <a:endParaRPr kumimoji="1" lang="en-US" altLang="ja-JP" sz="1100" dirty="0">
              <a:solidFill>
                <a:sysClr val="windowText" lastClr="000000"/>
              </a:solidFill>
            </a:endParaRPr>
          </a:p>
        </p:txBody>
      </p:sp>
      <p:sp>
        <p:nvSpPr>
          <p:cNvPr id="47" name="二等辺三角形 46">
            <a:extLst>
              <a:ext uri="{FF2B5EF4-FFF2-40B4-BE49-F238E27FC236}">
                <a16:creationId xmlns:a16="http://schemas.microsoft.com/office/drawing/2014/main" id="{51B5374F-533A-4241-8422-F413B1B7D8C9}"/>
              </a:ext>
            </a:extLst>
          </p:cNvPr>
          <p:cNvSpPr/>
          <p:nvPr/>
        </p:nvSpPr>
        <p:spPr>
          <a:xfrm rot="12656304">
            <a:off x="8024719" y="5639559"/>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吹き出し: 折線 48">
            <a:extLst>
              <a:ext uri="{FF2B5EF4-FFF2-40B4-BE49-F238E27FC236}">
                <a16:creationId xmlns:a16="http://schemas.microsoft.com/office/drawing/2014/main" id="{3313F87F-03A4-4F0D-A407-A31704728D04}"/>
              </a:ext>
            </a:extLst>
          </p:cNvPr>
          <p:cNvSpPr/>
          <p:nvPr/>
        </p:nvSpPr>
        <p:spPr>
          <a:xfrm>
            <a:off x="10284722" y="4787900"/>
            <a:ext cx="1826016" cy="1955800"/>
          </a:xfrm>
          <a:prstGeom prst="borderCallout2">
            <a:avLst>
              <a:gd name="adj1" fmla="val 12063"/>
              <a:gd name="adj2" fmla="val -19"/>
              <a:gd name="adj3" fmla="val 11903"/>
              <a:gd name="adj4" fmla="val -15060"/>
              <a:gd name="adj5" fmla="val 43329"/>
              <a:gd name="adj6" fmla="val -30745"/>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lang="en-US" altLang="ja-JP" sz="1100" dirty="0">
                <a:solidFill>
                  <a:sysClr val="windowText" lastClr="000000"/>
                </a:solidFill>
              </a:rPr>
              <a:t>【</a:t>
            </a:r>
            <a:r>
              <a:rPr lang="en-US" altLang="ja-JP" sz="1100" dirty="0">
                <a:solidFill>
                  <a:srgbClr val="FF0000"/>
                </a:solidFill>
              </a:rPr>
              <a:t>※</a:t>
            </a:r>
            <a:r>
              <a:rPr lang="en-US" altLang="ja-JP" sz="1100" dirty="0">
                <a:solidFill>
                  <a:sysClr val="windowText" lastClr="000000"/>
                </a:solidFill>
              </a:rPr>
              <a:t>】</a:t>
            </a:r>
            <a:r>
              <a:rPr lang="ja-JP" altLang="en-US" sz="1100" dirty="0">
                <a:solidFill>
                  <a:sysClr val="windowText" lastClr="000000"/>
                </a:solidFill>
              </a:rPr>
              <a:t>「代替」を選択した場合には、</a:t>
            </a:r>
            <a:endParaRPr lang="en-US" altLang="ja-JP" sz="1100" dirty="0">
              <a:solidFill>
                <a:sysClr val="windowText" lastClr="000000"/>
              </a:solidFill>
            </a:endParaRPr>
          </a:p>
          <a:p>
            <a:r>
              <a:rPr lang="ja-JP" altLang="en-US" sz="1100" dirty="0">
                <a:solidFill>
                  <a:sysClr val="windowText" lastClr="000000"/>
                </a:solidFill>
              </a:rPr>
              <a:t>○　「前車」欄に、代替さ</a:t>
            </a:r>
            <a:endParaRPr lang="en-US" altLang="ja-JP" sz="1100" dirty="0">
              <a:solidFill>
                <a:sysClr val="windowText" lastClr="000000"/>
              </a:solidFill>
            </a:endParaRPr>
          </a:p>
          <a:p>
            <a:r>
              <a:rPr lang="ja-JP" altLang="en-US" sz="1100" dirty="0">
                <a:solidFill>
                  <a:sysClr val="windowText" lastClr="000000"/>
                </a:solidFill>
              </a:rPr>
              <a:t>　れる自動車の登録番号又</a:t>
            </a:r>
            <a:endParaRPr lang="en-US" altLang="ja-JP" sz="1100" dirty="0">
              <a:solidFill>
                <a:sysClr val="windowText" lastClr="000000"/>
              </a:solidFill>
            </a:endParaRPr>
          </a:p>
          <a:p>
            <a:r>
              <a:rPr lang="ja-JP" altLang="en-US" sz="1100" dirty="0">
                <a:solidFill>
                  <a:sysClr val="windowText" lastClr="000000"/>
                </a:solidFill>
              </a:rPr>
              <a:t>　は車両番号</a:t>
            </a:r>
            <a:endParaRPr lang="en-US" altLang="ja-JP" sz="1100" dirty="0">
              <a:solidFill>
                <a:sysClr val="windowText" lastClr="000000"/>
              </a:solidFill>
            </a:endParaRPr>
          </a:p>
          <a:p>
            <a:r>
              <a:rPr lang="ja-JP" altLang="en-US" sz="1100" dirty="0">
                <a:solidFill>
                  <a:sysClr val="windowText" lastClr="000000"/>
                </a:solidFill>
              </a:rPr>
              <a:t>○　「現車」欄に、申請に</a:t>
            </a:r>
            <a:endParaRPr lang="en-US" altLang="ja-JP" sz="1100" dirty="0">
              <a:solidFill>
                <a:sysClr val="windowText" lastClr="000000"/>
              </a:solidFill>
            </a:endParaRPr>
          </a:p>
          <a:p>
            <a:r>
              <a:rPr lang="ja-JP" altLang="en-US" sz="1100" dirty="0">
                <a:solidFill>
                  <a:sysClr val="windowText" lastClr="000000"/>
                </a:solidFill>
              </a:rPr>
              <a:t>　係る自動車の登録番号</a:t>
            </a:r>
            <a:endParaRPr lang="en-US" altLang="ja-JP" sz="1100" dirty="0">
              <a:solidFill>
                <a:sysClr val="windowText" lastClr="000000"/>
              </a:solidFill>
            </a:endParaRPr>
          </a:p>
          <a:p>
            <a:r>
              <a:rPr lang="ja-JP" altLang="en-US" sz="1100" dirty="0">
                <a:solidFill>
                  <a:sysClr val="windowText" lastClr="000000"/>
                </a:solidFill>
              </a:rPr>
              <a:t>を記載してください（「新規」を選択した場合には、空欄で提出してください。）。</a:t>
            </a:r>
            <a:endParaRPr kumimoji="1" lang="en-US" altLang="ja-JP" sz="1100" dirty="0">
              <a:solidFill>
                <a:sysClr val="windowText" lastClr="000000"/>
              </a:solidFill>
            </a:endParaRPr>
          </a:p>
        </p:txBody>
      </p:sp>
      <p:sp>
        <p:nvSpPr>
          <p:cNvPr id="41" name="二等辺三角形 40">
            <a:extLst>
              <a:ext uri="{FF2B5EF4-FFF2-40B4-BE49-F238E27FC236}">
                <a16:creationId xmlns:a16="http://schemas.microsoft.com/office/drawing/2014/main" id="{6E2ABB8A-57F0-4248-897F-556C2E72541D}"/>
              </a:ext>
            </a:extLst>
          </p:cNvPr>
          <p:cNvSpPr/>
          <p:nvPr/>
        </p:nvSpPr>
        <p:spPr>
          <a:xfrm rot="12679277">
            <a:off x="9673255" y="5643185"/>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AF35EC44-F98F-461A-9791-F0DE0B63E442}"/>
              </a:ext>
            </a:extLst>
          </p:cNvPr>
          <p:cNvSpPr/>
          <p:nvPr/>
        </p:nvSpPr>
        <p:spPr>
          <a:xfrm>
            <a:off x="8769544" y="370647"/>
            <a:ext cx="3278133" cy="49333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a:t>
            </a:r>
            <a:r>
              <a:rPr kumimoji="1" lang="en-US" altLang="ja-JP" sz="1100" dirty="0">
                <a:solidFill>
                  <a:srgbClr val="FF0000"/>
                </a:solidFill>
              </a:rPr>
              <a:t>※</a:t>
            </a:r>
            <a:r>
              <a:rPr kumimoji="1" lang="en-US" altLang="ja-JP" sz="1100" dirty="0">
                <a:solidFill>
                  <a:schemeClr val="tx1"/>
                </a:solidFill>
              </a:rPr>
              <a:t>】</a:t>
            </a:r>
            <a:r>
              <a:rPr kumimoji="1" lang="ja-JP" altLang="en-US" sz="1100" dirty="0">
                <a:solidFill>
                  <a:sysClr val="windowText" lastClr="000000"/>
                </a:solidFill>
              </a:rPr>
              <a:t>印の欄は、空欄でも申請を受理しますが、記載に御協力ください。</a:t>
            </a:r>
          </a:p>
        </p:txBody>
      </p:sp>
      <p:sp>
        <p:nvSpPr>
          <p:cNvPr id="40" name="吹き出し: 折線 39">
            <a:extLst>
              <a:ext uri="{FF2B5EF4-FFF2-40B4-BE49-F238E27FC236}">
                <a16:creationId xmlns:a16="http://schemas.microsoft.com/office/drawing/2014/main" id="{64AFDBC2-A378-4228-BF0D-813A126C9550}"/>
              </a:ext>
            </a:extLst>
          </p:cNvPr>
          <p:cNvSpPr/>
          <p:nvPr/>
        </p:nvSpPr>
        <p:spPr>
          <a:xfrm>
            <a:off x="91267" y="734669"/>
            <a:ext cx="1826017" cy="1387091"/>
          </a:xfrm>
          <a:prstGeom prst="borderCallout2">
            <a:avLst>
              <a:gd name="adj1" fmla="val 28758"/>
              <a:gd name="adj2" fmla="val 100177"/>
              <a:gd name="adj3" fmla="val 28839"/>
              <a:gd name="adj4" fmla="val 301630"/>
              <a:gd name="adj5" fmla="val 42336"/>
              <a:gd name="adj6" fmla="val 304748"/>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0" bIns="72000" rtlCol="0" anchor="ctr"/>
          <a:lstStyle/>
          <a:p>
            <a:r>
              <a:rPr kumimoji="1" lang="ja-JP" altLang="en-US" sz="1100" dirty="0">
                <a:solidFill>
                  <a:sysClr val="windowText" lastClr="000000"/>
                </a:solidFill>
              </a:rPr>
              <a:t>　特に型式及び車台番号の記載では、</a:t>
            </a:r>
            <a:endParaRPr kumimoji="1" lang="en-US" altLang="ja-JP" sz="1100" dirty="0">
              <a:solidFill>
                <a:sysClr val="windowText" lastClr="000000"/>
              </a:solidFill>
            </a:endParaRPr>
          </a:p>
          <a:p>
            <a:r>
              <a:rPr kumimoji="1" lang="ja-JP" altLang="en-US" sz="1100" dirty="0">
                <a:solidFill>
                  <a:sysClr val="windowText" lastClr="000000"/>
                </a:solidFill>
              </a:rPr>
              <a:t>○　０（ゼロ）と</a:t>
            </a:r>
            <a:r>
              <a:rPr kumimoji="1" lang="en-US" altLang="ja-JP" sz="1100" dirty="0">
                <a:solidFill>
                  <a:sysClr val="windowText" lastClr="000000"/>
                </a:solidFill>
              </a:rPr>
              <a:t>O</a:t>
            </a:r>
            <a:r>
              <a:rPr kumimoji="1" lang="ja-JP" altLang="en-US" sz="1100" dirty="0">
                <a:solidFill>
                  <a:sysClr val="windowText" lastClr="000000"/>
                </a:solidFill>
              </a:rPr>
              <a:t>（オー）</a:t>
            </a:r>
            <a:endParaRPr kumimoji="1" lang="en-US" altLang="ja-JP" sz="1100" dirty="0">
              <a:solidFill>
                <a:sysClr val="windowText" lastClr="000000"/>
              </a:solidFill>
            </a:endParaRPr>
          </a:p>
          <a:p>
            <a:r>
              <a:rPr lang="ja-JP" altLang="en-US" sz="1100" dirty="0">
                <a:solidFill>
                  <a:sysClr val="windowText" lastClr="000000"/>
                </a:solidFill>
              </a:rPr>
              <a:t>○　１（イチ）と</a:t>
            </a:r>
            <a:r>
              <a:rPr lang="en-US" altLang="ja-JP" sz="1100" dirty="0">
                <a:solidFill>
                  <a:sysClr val="windowText" lastClr="000000"/>
                </a:solidFill>
              </a:rPr>
              <a:t>L</a:t>
            </a:r>
            <a:r>
              <a:rPr lang="ja-JP" altLang="en-US" sz="1100" dirty="0">
                <a:solidFill>
                  <a:sysClr val="windowText" lastClr="000000"/>
                </a:solidFill>
              </a:rPr>
              <a:t>（エル）</a:t>
            </a:r>
            <a:endParaRPr lang="en-US" altLang="ja-JP" sz="1100" dirty="0">
              <a:solidFill>
                <a:sysClr val="windowText" lastClr="000000"/>
              </a:solidFill>
            </a:endParaRPr>
          </a:p>
          <a:p>
            <a:r>
              <a:rPr lang="ja-JP" altLang="en-US" sz="1100" dirty="0">
                <a:solidFill>
                  <a:sysClr val="windowText" lastClr="000000"/>
                </a:solidFill>
              </a:rPr>
              <a:t>○　２（ニ）と</a:t>
            </a:r>
            <a:r>
              <a:rPr lang="en-US" altLang="ja-JP" sz="1100" dirty="0">
                <a:solidFill>
                  <a:sysClr val="windowText" lastClr="000000"/>
                </a:solidFill>
              </a:rPr>
              <a:t>Z</a:t>
            </a:r>
            <a:r>
              <a:rPr lang="ja-JP" altLang="en-US" sz="1100" dirty="0">
                <a:solidFill>
                  <a:sysClr val="windowText" lastClr="000000"/>
                </a:solidFill>
              </a:rPr>
              <a:t>（ゼット）</a:t>
            </a:r>
            <a:endParaRPr lang="en-US" altLang="ja-JP" sz="1100" dirty="0">
              <a:solidFill>
                <a:sysClr val="windowText" lastClr="000000"/>
              </a:solidFill>
            </a:endParaRPr>
          </a:p>
          <a:p>
            <a:r>
              <a:rPr lang="ja-JP" altLang="en-US" sz="1100" dirty="0">
                <a:solidFill>
                  <a:sysClr val="windowText" lastClr="000000"/>
                </a:solidFill>
              </a:rPr>
              <a:t>等の</a:t>
            </a:r>
            <a:r>
              <a:rPr kumimoji="1" lang="ja-JP" altLang="en-US" sz="1100" dirty="0">
                <a:solidFill>
                  <a:sysClr val="windowText" lastClr="000000"/>
                </a:solidFill>
              </a:rPr>
              <a:t>アルファベットと数字の記載誤りや、脱字に注意してください。</a:t>
            </a:r>
          </a:p>
        </p:txBody>
      </p:sp>
      <p:sp>
        <p:nvSpPr>
          <p:cNvPr id="48" name="二等辺三角形 47">
            <a:extLst>
              <a:ext uri="{FF2B5EF4-FFF2-40B4-BE49-F238E27FC236}">
                <a16:creationId xmlns:a16="http://schemas.microsoft.com/office/drawing/2014/main" id="{E02D555D-4D7B-433E-B1E3-675CA126240D}"/>
              </a:ext>
            </a:extLst>
          </p:cNvPr>
          <p:cNvSpPr/>
          <p:nvPr/>
        </p:nvSpPr>
        <p:spPr>
          <a:xfrm rot="9588799">
            <a:off x="5620772" y="1294407"/>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吹き出し: 折線 49">
            <a:extLst>
              <a:ext uri="{FF2B5EF4-FFF2-40B4-BE49-F238E27FC236}">
                <a16:creationId xmlns:a16="http://schemas.microsoft.com/office/drawing/2014/main" id="{E929A91D-3C1A-46F4-9683-8FC122202200}"/>
              </a:ext>
            </a:extLst>
          </p:cNvPr>
          <p:cNvSpPr/>
          <p:nvPr/>
        </p:nvSpPr>
        <p:spPr>
          <a:xfrm>
            <a:off x="91266" y="5734698"/>
            <a:ext cx="1826017" cy="1060716"/>
          </a:xfrm>
          <a:prstGeom prst="borderCallout2">
            <a:avLst>
              <a:gd name="adj1" fmla="val 47548"/>
              <a:gd name="adj2" fmla="val 100192"/>
              <a:gd name="adj3" fmla="val 47474"/>
              <a:gd name="adj4" fmla="val 105121"/>
              <a:gd name="adj5" fmla="val 47544"/>
              <a:gd name="adj6" fmla="val 109376"/>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収入証紙は、提出する２通のうちの１通の欄外の</a:t>
            </a:r>
            <a:r>
              <a:rPr kumimoji="1" lang="en-US" altLang="ja-JP" sz="1100" dirty="0">
                <a:solidFill>
                  <a:sysClr val="windowText" lastClr="000000"/>
                </a:solidFill>
              </a:rPr>
              <a:t>※</a:t>
            </a:r>
            <a:r>
              <a:rPr kumimoji="1" lang="ja-JP" altLang="en-US" sz="1100" dirty="0">
                <a:solidFill>
                  <a:sysClr val="windowText" lastClr="000000"/>
                </a:solidFill>
              </a:rPr>
              <a:t>記載及び備考記載部分に重ねて（スペースが足りない場合は裏面に）貼付してください。</a:t>
            </a:r>
            <a:endParaRPr kumimoji="1" lang="en-US" altLang="ja-JP" sz="1100" dirty="0">
              <a:solidFill>
                <a:sysClr val="windowText" lastClr="000000"/>
              </a:solidFill>
            </a:endParaRPr>
          </a:p>
        </p:txBody>
      </p:sp>
      <p:sp>
        <p:nvSpPr>
          <p:cNvPr id="51" name="二等辺三角形 50">
            <a:extLst>
              <a:ext uri="{FF2B5EF4-FFF2-40B4-BE49-F238E27FC236}">
                <a16:creationId xmlns:a16="http://schemas.microsoft.com/office/drawing/2014/main" id="{EBC4D532-6B80-4E64-BF9A-27E0F9635D4B}"/>
              </a:ext>
            </a:extLst>
          </p:cNvPr>
          <p:cNvSpPr/>
          <p:nvPr/>
        </p:nvSpPr>
        <p:spPr>
          <a:xfrm rot="5400000">
            <a:off x="2082649" y="6194849"/>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1032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7B16A69-FACF-456D-A6A2-B4510C0AF54D}"/>
              </a:ext>
            </a:extLst>
          </p:cNvPr>
          <p:cNvSpPr txBox="1"/>
          <p:nvPr/>
        </p:nvSpPr>
        <p:spPr>
          <a:xfrm>
            <a:off x="4455363" y="365338"/>
            <a:ext cx="3281274" cy="369332"/>
          </a:xfrm>
          <a:prstGeom prst="rect">
            <a:avLst/>
          </a:prstGeom>
          <a:noFill/>
        </p:spPr>
        <p:txBody>
          <a:bodyPr wrap="square" rtlCol="0">
            <a:spAutoFit/>
          </a:bodyPr>
          <a:lstStyle/>
          <a:p>
            <a:r>
              <a:rPr kumimoji="1" lang="en-US" altLang="ja-JP" dirty="0"/>
              <a:t>【</a:t>
            </a:r>
            <a:r>
              <a:rPr kumimoji="1" lang="ja-JP" altLang="en-US" dirty="0"/>
              <a:t>保管場所届出書</a:t>
            </a:r>
            <a:r>
              <a:rPr kumimoji="1" lang="en-US" altLang="ja-JP" dirty="0"/>
              <a:t>】</a:t>
            </a:r>
            <a:r>
              <a:rPr kumimoji="1" lang="ja-JP" altLang="en-US" dirty="0"/>
              <a:t>の記載例</a:t>
            </a:r>
          </a:p>
        </p:txBody>
      </p:sp>
      <p:pic>
        <p:nvPicPr>
          <p:cNvPr id="5" name="図 4">
            <a:extLst>
              <a:ext uri="{FF2B5EF4-FFF2-40B4-BE49-F238E27FC236}">
                <a16:creationId xmlns:a16="http://schemas.microsoft.com/office/drawing/2014/main" id="{73F96AC4-4049-4F0B-8C94-5D0612913B24}"/>
              </a:ext>
            </a:extLst>
          </p:cNvPr>
          <p:cNvPicPr>
            <a:picLocks noChangeAspect="1"/>
          </p:cNvPicPr>
          <p:nvPr/>
        </p:nvPicPr>
        <p:blipFill>
          <a:blip r:embed="rId2"/>
          <a:stretch>
            <a:fillRect/>
          </a:stretch>
        </p:blipFill>
        <p:spPr>
          <a:xfrm>
            <a:off x="1864731" y="859922"/>
            <a:ext cx="8473573" cy="5855510"/>
          </a:xfrm>
          <a:prstGeom prst="rect">
            <a:avLst/>
          </a:prstGeom>
        </p:spPr>
      </p:pic>
      <p:sp>
        <p:nvSpPr>
          <p:cNvPr id="6" name="吹き出し: 折線 5">
            <a:extLst>
              <a:ext uri="{FF2B5EF4-FFF2-40B4-BE49-F238E27FC236}">
                <a16:creationId xmlns:a16="http://schemas.microsoft.com/office/drawing/2014/main" id="{C667AA4F-B64E-4078-86D6-66CEFB0D15A7}"/>
              </a:ext>
            </a:extLst>
          </p:cNvPr>
          <p:cNvSpPr/>
          <p:nvPr/>
        </p:nvSpPr>
        <p:spPr>
          <a:xfrm>
            <a:off x="10307603" y="1001657"/>
            <a:ext cx="1826017" cy="629622"/>
          </a:xfrm>
          <a:prstGeom prst="borderCallout2">
            <a:avLst>
              <a:gd name="adj1" fmla="val 15657"/>
              <a:gd name="adj2" fmla="val 62"/>
              <a:gd name="adj3" fmla="val 14688"/>
              <a:gd name="adj4" fmla="val -80496"/>
              <a:gd name="adj5" fmla="val 109535"/>
              <a:gd name="adj6" fmla="val -90857"/>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「自動車の大きさ」欄は、点線内に右詰めで記載してください。</a:t>
            </a:r>
          </a:p>
        </p:txBody>
      </p:sp>
      <p:sp>
        <p:nvSpPr>
          <p:cNvPr id="7" name="二等辺三角形 6">
            <a:extLst>
              <a:ext uri="{FF2B5EF4-FFF2-40B4-BE49-F238E27FC236}">
                <a16:creationId xmlns:a16="http://schemas.microsoft.com/office/drawing/2014/main" id="{3A5FD274-7BB1-456A-955D-2CF9F66648C3}"/>
              </a:ext>
            </a:extLst>
          </p:cNvPr>
          <p:cNvSpPr/>
          <p:nvPr/>
        </p:nvSpPr>
        <p:spPr>
          <a:xfrm rot="11596511">
            <a:off x="8606184" y="1661431"/>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0C0DA2C-6DB1-4F0B-93C5-53BE001C95DA}"/>
              </a:ext>
            </a:extLst>
          </p:cNvPr>
          <p:cNvSpPr txBox="1"/>
          <p:nvPr/>
        </p:nvSpPr>
        <p:spPr>
          <a:xfrm>
            <a:off x="2194361" y="1811985"/>
            <a:ext cx="1400505" cy="369332"/>
          </a:xfrm>
          <a:prstGeom prst="rect">
            <a:avLst/>
          </a:prstGeom>
          <a:noFill/>
        </p:spPr>
        <p:txBody>
          <a:bodyPr wrap="square" rtlCol="0">
            <a:spAutoFit/>
          </a:bodyPr>
          <a:lstStyle/>
          <a:p>
            <a:pPr algn="ctr"/>
            <a:r>
              <a:rPr kumimoji="1" lang="ja-JP" altLang="en-US" b="1" dirty="0">
                <a:solidFill>
                  <a:srgbClr val="FF0000"/>
                </a:solidFill>
              </a:rPr>
              <a:t>メーカー名</a:t>
            </a:r>
          </a:p>
        </p:txBody>
      </p:sp>
      <p:sp>
        <p:nvSpPr>
          <p:cNvPr id="9" name="テキスト ボックス 8">
            <a:extLst>
              <a:ext uri="{FF2B5EF4-FFF2-40B4-BE49-F238E27FC236}">
                <a16:creationId xmlns:a16="http://schemas.microsoft.com/office/drawing/2014/main" id="{66F11408-29C8-4157-9317-373D23DB31C4}"/>
              </a:ext>
            </a:extLst>
          </p:cNvPr>
          <p:cNvSpPr txBox="1"/>
          <p:nvPr/>
        </p:nvSpPr>
        <p:spPr>
          <a:xfrm>
            <a:off x="4086250" y="1811985"/>
            <a:ext cx="1400505" cy="369332"/>
          </a:xfrm>
          <a:prstGeom prst="rect">
            <a:avLst/>
          </a:prstGeom>
          <a:noFill/>
        </p:spPr>
        <p:txBody>
          <a:bodyPr wrap="square" rtlCol="0">
            <a:spAutoFit/>
          </a:bodyPr>
          <a:lstStyle/>
          <a:p>
            <a:pPr algn="ctr"/>
            <a:r>
              <a:rPr kumimoji="1" lang="ja-JP" altLang="en-US" b="1" dirty="0">
                <a:solidFill>
                  <a:srgbClr val="FF0000"/>
                </a:solidFill>
              </a:rPr>
              <a:t>１</a:t>
            </a:r>
            <a:r>
              <a:rPr kumimoji="1" lang="en-US" altLang="ja-JP" b="1" dirty="0">
                <a:solidFill>
                  <a:srgbClr val="FF0000"/>
                </a:solidFill>
              </a:rPr>
              <a:t>AB-CD</a:t>
            </a:r>
            <a:r>
              <a:rPr kumimoji="1" lang="ja-JP" altLang="en-US" b="1" dirty="0">
                <a:solidFill>
                  <a:srgbClr val="FF0000"/>
                </a:solidFill>
              </a:rPr>
              <a:t>２</a:t>
            </a:r>
          </a:p>
        </p:txBody>
      </p:sp>
      <p:sp>
        <p:nvSpPr>
          <p:cNvPr id="10" name="テキスト ボックス 9">
            <a:extLst>
              <a:ext uri="{FF2B5EF4-FFF2-40B4-BE49-F238E27FC236}">
                <a16:creationId xmlns:a16="http://schemas.microsoft.com/office/drawing/2014/main" id="{776FB76F-D5E0-422E-9E32-D73A0770E7E9}"/>
              </a:ext>
            </a:extLst>
          </p:cNvPr>
          <p:cNvSpPr txBox="1"/>
          <p:nvPr/>
        </p:nvSpPr>
        <p:spPr>
          <a:xfrm>
            <a:off x="5750988" y="1811985"/>
            <a:ext cx="1826017" cy="369332"/>
          </a:xfrm>
          <a:prstGeom prst="rect">
            <a:avLst/>
          </a:prstGeom>
          <a:noFill/>
        </p:spPr>
        <p:txBody>
          <a:bodyPr wrap="square" rtlCol="0">
            <a:spAutoFit/>
          </a:bodyPr>
          <a:lstStyle/>
          <a:p>
            <a:pPr algn="ctr"/>
            <a:r>
              <a:rPr kumimoji="1" lang="en-US" altLang="ja-JP" b="1" dirty="0">
                <a:solidFill>
                  <a:srgbClr val="FF0000"/>
                </a:solidFill>
              </a:rPr>
              <a:t>CD2-3456789</a:t>
            </a:r>
            <a:endParaRPr kumimoji="1" lang="ja-JP" altLang="en-US" b="1" dirty="0">
              <a:solidFill>
                <a:srgbClr val="FF0000"/>
              </a:solidFill>
            </a:endParaRPr>
          </a:p>
        </p:txBody>
      </p:sp>
      <p:sp>
        <p:nvSpPr>
          <p:cNvPr id="11" name="テキスト ボックス 10">
            <a:extLst>
              <a:ext uri="{FF2B5EF4-FFF2-40B4-BE49-F238E27FC236}">
                <a16:creationId xmlns:a16="http://schemas.microsoft.com/office/drawing/2014/main" id="{7BCDC2EE-7D14-4813-BF98-3A578F125583}"/>
              </a:ext>
            </a:extLst>
          </p:cNvPr>
          <p:cNvSpPr txBox="1"/>
          <p:nvPr/>
        </p:nvSpPr>
        <p:spPr>
          <a:xfrm>
            <a:off x="8250944" y="1718188"/>
            <a:ext cx="843438" cy="230832"/>
          </a:xfrm>
          <a:prstGeom prst="rect">
            <a:avLst/>
          </a:prstGeom>
          <a:noFill/>
        </p:spPr>
        <p:txBody>
          <a:bodyPr wrap="square" rtlCol="0">
            <a:spAutoFit/>
          </a:bodyPr>
          <a:lstStyle/>
          <a:p>
            <a:r>
              <a:rPr kumimoji="1" lang="ja-JP" altLang="en-US" sz="900" b="1" dirty="0">
                <a:solidFill>
                  <a:srgbClr val="FF0000"/>
                </a:solidFill>
              </a:rPr>
              <a:t>３　４　０</a:t>
            </a:r>
          </a:p>
        </p:txBody>
      </p:sp>
      <p:sp>
        <p:nvSpPr>
          <p:cNvPr id="12" name="テキスト ボックス 11">
            <a:extLst>
              <a:ext uri="{FF2B5EF4-FFF2-40B4-BE49-F238E27FC236}">
                <a16:creationId xmlns:a16="http://schemas.microsoft.com/office/drawing/2014/main" id="{0A669DC1-AF8D-4930-8B7C-1C12106423EE}"/>
              </a:ext>
            </a:extLst>
          </p:cNvPr>
          <p:cNvSpPr txBox="1"/>
          <p:nvPr/>
        </p:nvSpPr>
        <p:spPr>
          <a:xfrm>
            <a:off x="8250944" y="1867059"/>
            <a:ext cx="843438" cy="230832"/>
          </a:xfrm>
          <a:prstGeom prst="rect">
            <a:avLst/>
          </a:prstGeom>
          <a:noFill/>
        </p:spPr>
        <p:txBody>
          <a:bodyPr wrap="square" rtlCol="0">
            <a:spAutoFit/>
          </a:bodyPr>
          <a:lstStyle/>
          <a:p>
            <a:r>
              <a:rPr kumimoji="1" lang="ja-JP" altLang="en-US" sz="900" b="1" dirty="0">
                <a:solidFill>
                  <a:srgbClr val="FF0000"/>
                </a:solidFill>
              </a:rPr>
              <a:t>１　４　８</a:t>
            </a:r>
          </a:p>
        </p:txBody>
      </p:sp>
      <p:sp>
        <p:nvSpPr>
          <p:cNvPr id="13" name="テキスト ボックス 12">
            <a:extLst>
              <a:ext uri="{FF2B5EF4-FFF2-40B4-BE49-F238E27FC236}">
                <a16:creationId xmlns:a16="http://schemas.microsoft.com/office/drawing/2014/main" id="{EEB0ED4B-48B8-4239-950E-7AFA90991423}"/>
              </a:ext>
            </a:extLst>
          </p:cNvPr>
          <p:cNvSpPr txBox="1"/>
          <p:nvPr/>
        </p:nvSpPr>
        <p:spPr>
          <a:xfrm>
            <a:off x="8250944" y="2020947"/>
            <a:ext cx="843438" cy="230832"/>
          </a:xfrm>
          <a:prstGeom prst="rect">
            <a:avLst/>
          </a:prstGeom>
          <a:noFill/>
        </p:spPr>
        <p:txBody>
          <a:bodyPr wrap="square" rtlCol="0">
            <a:spAutoFit/>
          </a:bodyPr>
          <a:lstStyle/>
          <a:p>
            <a:r>
              <a:rPr kumimoji="1" lang="ja-JP" altLang="en-US" sz="900" b="1" dirty="0">
                <a:solidFill>
                  <a:srgbClr val="FF0000"/>
                </a:solidFill>
              </a:rPr>
              <a:t>２　０　０</a:t>
            </a:r>
          </a:p>
        </p:txBody>
      </p:sp>
      <p:sp>
        <p:nvSpPr>
          <p:cNvPr id="14" name="楕円 13">
            <a:extLst>
              <a:ext uri="{FF2B5EF4-FFF2-40B4-BE49-F238E27FC236}">
                <a16:creationId xmlns:a16="http://schemas.microsoft.com/office/drawing/2014/main" id="{2F16867B-840D-4150-8666-74A00A911205}"/>
              </a:ext>
            </a:extLst>
          </p:cNvPr>
          <p:cNvSpPr/>
          <p:nvPr/>
        </p:nvSpPr>
        <p:spPr>
          <a:xfrm>
            <a:off x="9921240" y="1225296"/>
            <a:ext cx="293241" cy="25806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4CD2DDF5-D649-4491-BF0D-17463E6018E1}"/>
              </a:ext>
            </a:extLst>
          </p:cNvPr>
          <p:cNvSpPr txBox="1"/>
          <p:nvPr/>
        </p:nvSpPr>
        <p:spPr>
          <a:xfrm>
            <a:off x="4638593" y="2244691"/>
            <a:ext cx="2340077" cy="307777"/>
          </a:xfrm>
          <a:prstGeom prst="rect">
            <a:avLst/>
          </a:prstGeom>
          <a:noFill/>
        </p:spPr>
        <p:txBody>
          <a:bodyPr wrap="square" rtlCol="0">
            <a:spAutoFit/>
          </a:bodyPr>
          <a:lstStyle/>
          <a:p>
            <a:r>
              <a:rPr kumimoji="1" lang="ja-JP" altLang="en-US" sz="1400" b="1" dirty="0">
                <a:solidFill>
                  <a:srgbClr val="FF0000"/>
                </a:solidFill>
              </a:rPr>
              <a:t>千代田区霞が関２－１－２</a:t>
            </a:r>
          </a:p>
        </p:txBody>
      </p:sp>
      <p:sp>
        <p:nvSpPr>
          <p:cNvPr id="16" name="テキスト ボックス 15">
            <a:extLst>
              <a:ext uri="{FF2B5EF4-FFF2-40B4-BE49-F238E27FC236}">
                <a16:creationId xmlns:a16="http://schemas.microsoft.com/office/drawing/2014/main" id="{961E5747-3562-46BD-89CB-98818A312F96}"/>
              </a:ext>
            </a:extLst>
          </p:cNvPr>
          <p:cNvSpPr txBox="1"/>
          <p:nvPr/>
        </p:nvSpPr>
        <p:spPr>
          <a:xfrm>
            <a:off x="4640821" y="2519195"/>
            <a:ext cx="4588238" cy="307777"/>
          </a:xfrm>
          <a:prstGeom prst="rect">
            <a:avLst/>
          </a:prstGeom>
          <a:noFill/>
        </p:spPr>
        <p:txBody>
          <a:bodyPr wrap="square" rtlCol="0">
            <a:spAutoFit/>
          </a:bodyPr>
          <a:lstStyle/>
          <a:p>
            <a:r>
              <a:rPr kumimoji="1" lang="ja-JP" altLang="en-US" sz="1400" b="1" dirty="0">
                <a:solidFill>
                  <a:srgbClr val="FF0000"/>
                </a:solidFill>
              </a:rPr>
              <a:t>千代田区霞が関２－１－２　霞駐車場</a:t>
            </a:r>
            <a:r>
              <a:rPr kumimoji="1" lang="en-US" altLang="ja-JP" sz="1400" b="1" dirty="0">
                <a:solidFill>
                  <a:srgbClr val="FF0000"/>
                </a:solidFill>
              </a:rPr>
              <a:t>No.2</a:t>
            </a:r>
            <a:r>
              <a:rPr kumimoji="1" lang="ja-JP" altLang="en-US" sz="1400" b="1" dirty="0">
                <a:solidFill>
                  <a:srgbClr val="FF0000"/>
                </a:solidFill>
              </a:rPr>
              <a:t>　</a:t>
            </a:r>
          </a:p>
        </p:txBody>
      </p:sp>
      <p:sp>
        <p:nvSpPr>
          <p:cNvPr id="17" name="テキスト ボックス 16">
            <a:extLst>
              <a:ext uri="{FF2B5EF4-FFF2-40B4-BE49-F238E27FC236}">
                <a16:creationId xmlns:a16="http://schemas.microsoft.com/office/drawing/2014/main" id="{BEE1A1D2-D1EB-4450-B5CA-C9C536011306}"/>
              </a:ext>
            </a:extLst>
          </p:cNvPr>
          <p:cNvSpPr txBox="1"/>
          <p:nvPr/>
        </p:nvSpPr>
        <p:spPr>
          <a:xfrm>
            <a:off x="2409027" y="3418345"/>
            <a:ext cx="971172" cy="369332"/>
          </a:xfrm>
          <a:prstGeom prst="rect">
            <a:avLst/>
          </a:prstGeom>
          <a:noFill/>
        </p:spPr>
        <p:txBody>
          <a:bodyPr wrap="square" rtlCol="0">
            <a:spAutoFit/>
          </a:bodyPr>
          <a:lstStyle/>
          <a:p>
            <a:r>
              <a:rPr kumimoji="1" lang="ja-JP" altLang="en-US" b="1" dirty="0">
                <a:solidFill>
                  <a:srgbClr val="FF0000"/>
                </a:solidFill>
              </a:rPr>
              <a:t>霞が関</a:t>
            </a:r>
          </a:p>
        </p:txBody>
      </p:sp>
      <p:sp>
        <p:nvSpPr>
          <p:cNvPr id="18" name="テキスト ボックス 17">
            <a:extLst>
              <a:ext uri="{FF2B5EF4-FFF2-40B4-BE49-F238E27FC236}">
                <a16:creationId xmlns:a16="http://schemas.microsoft.com/office/drawing/2014/main" id="{1B84904B-60D0-4324-AE4D-E35C2A2FD5A2}"/>
              </a:ext>
            </a:extLst>
          </p:cNvPr>
          <p:cNvSpPr txBox="1"/>
          <p:nvPr/>
        </p:nvSpPr>
        <p:spPr>
          <a:xfrm>
            <a:off x="6779323" y="3198580"/>
            <a:ext cx="722243" cy="307777"/>
          </a:xfrm>
          <a:prstGeom prst="rect">
            <a:avLst/>
          </a:prstGeom>
          <a:noFill/>
        </p:spPr>
        <p:txBody>
          <a:bodyPr wrap="square" rtlCol="0">
            <a:spAutoFit/>
          </a:bodyPr>
          <a:lstStyle/>
          <a:p>
            <a:r>
              <a:rPr kumimoji="1" lang="ja-JP" altLang="en-US" sz="1400" b="1" dirty="0">
                <a:solidFill>
                  <a:srgbClr val="FF0000"/>
                </a:solidFill>
              </a:rPr>
              <a:t>令和７</a:t>
            </a:r>
          </a:p>
        </p:txBody>
      </p:sp>
      <p:sp>
        <p:nvSpPr>
          <p:cNvPr id="19" name="テキスト ボックス 18">
            <a:extLst>
              <a:ext uri="{FF2B5EF4-FFF2-40B4-BE49-F238E27FC236}">
                <a16:creationId xmlns:a16="http://schemas.microsoft.com/office/drawing/2014/main" id="{FEC90C06-A5D4-4787-8302-0E61FE727F5F}"/>
              </a:ext>
            </a:extLst>
          </p:cNvPr>
          <p:cNvSpPr txBox="1"/>
          <p:nvPr/>
        </p:nvSpPr>
        <p:spPr>
          <a:xfrm>
            <a:off x="7704254" y="3198580"/>
            <a:ext cx="410500" cy="307777"/>
          </a:xfrm>
          <a:prstGeom prst="rect">
            <a:avLst/>
          </a:prstGeom>
          <a:noFill/>
        </p:spPr>
        <p:txBody>
          <a:bodyPr wrap="square" rtlCol="0">
            <a:spAutoFit/>
          </a:bodyPr>
          <a:lstStyle/>
          <a:p>
            <a:r>
              <a:rPr kumimoji="1" lang="en-US" altLang="ja-JP" sz="1400" b="1" dirty="0">
                <a:solidFill>
                  <a:srgbClr val="FF0000"/>
                </a:solidFill>
              </a:rPr>
              <a:t>12</a:t>
            </a:r>
            <a:endParaRPr kumimoji="1" lang="ja-JP" altLang="en-US" sz="1400" b="1" dirty="0">
              <a:solidFill>
                <a:srgbClr val="FF0000"/>
              </a:solidFill>
            </a:endParaRPr>
          </a:p>
        </p:txBody>
      </p:sp>
      <p:sp>
        <p:nvSpPr>
          <p:cNvPr id="20" name="テキスト ボックス 19">
            <a:extLst>
              <a:ext uri="{FF2B5EF4-FFF2-40B4-BE49-F238E27FC236}">
                <a16:creationId xmlns:a16="http://schemas.microsoft.com/office/drawing/2014/main" id="{BA682BCE-2718-4185-BD82-6B15CAE47E73}"/>
              </a:ext>
            </a:extLst>
          </p:cNvPr>
          <p:cNvSpPr txBox="1"/>
          <p:nvPr/>
        </p:nvSpPr>
        <p:spPr>
          <a:xfrm>
            <a:off x="8399643" y="3198580"/>
            <a:ext cx="329999" cy="307777"/>
          </a:xfrm>
          <a:prstGeom prst="rect">
            <a:avLst/>
          </a:prstGeom>
          <a:noFill/>
        </p:spPr>
        <p:txBody>
          <a:bodyPr wrap="square" rtlCol="0">
            <a:spAutoFit/>
          </a:bodyPr>
          <a:lstStyle/>
          <a:p>
            <a:r>
              <a:rPr kumimoji="1" lang="ja-JP" altLang="en-US" sz="1400" b="1" dirty="0">
                <a:solidFill>
                  <a:srgbClr val="FF0000"/>
                </a:solidFill>
              </a:rPr>
              <a:t>１</a:t>
            </a:r>
          </a:p>
        </p:txBody>
      </p:sp>
      <p:sp>
        <p:nvSpPr>
          <p:cNvPr id="21" name="テキスト ボックス 20">
            <a:extLst>
              <a:ext uri="{FF2B5EF4-FFF2-40B4-BE49-F238E27FC236}">
                <a16:creationId xmlns:a16="http://schemas.microsoft.com/office/drawing/2014/main" id="{77E97DED-F7A3-4BA9-BF4D-A4C26A1913F9}"/>
              </a:ext>
            </a:extLst>
          </p:cNvPr>
          <p:cNvSpPr txBox="1"/>
          <p:nvPr/>
        </p:nvSpPr>
        <p:spPr>
          <a:xfrm>
            <a:off x="6669298" y="3504133"/>
            <a:ext cx="873204" cy="261610"/>
          </a:xfrm>
          <a:prstGeom prst="rect">
            <a:avLst/>
          </a:prstGeom>
          <a:noFill/>
        </p:spPr>
        <p:txBody>
          <a:bodyPr wrap="square" rtlCol="0">
            <a:spAutoFit/>
          </a:bodyPr>
          <a:lstStyle/>
          <a:p>
            <a:r>
              <a:rPr kumimoji="1" lang="en-US" altLang="ja-JP" sz="1100" b="1" dirty="0">
                <a:solidFill>
                  <a:srgbClr val="FF0000"/>
                </a:solidFill>
              </a:rPr>
              <a:t>100-8974</a:t>
            </a:r>
            <a:endParaRPr kumimoji="1" lang="ja-JP" altLang="en-US" sz="1100" b="1" dirty="0">
              <a:solidFill>
                <a:srgbClr val="FF0000"/>
              </a:solidFill>
            </a:endParaRPr>
          </a:p>
        </p:txBody>
      </p:sp>
      <p:sp>
        <p:nvSpPr>
          <p:cNvPr id="22" name="テキスト ボックス 21">
            <a:extLst>
              <a:ext uri="{FF2B5EF4-FFF2-40B4-BE49-F238E27FC236}">
                <a16:creationId xmlns:a16="http://schemas.microsoft.com/office/drawing/2014/main" id="{DE0369DB-F98D-4659-A978-661B5189FA47}"/>
              </a:ext>
            </a:extLst>
          </p:cNvPr>
          <p:cNvSpPr txBox="1"/>
          <p:nvPr/>
        </p:nvSpPr>
        <p:spPr>
          <a:xfrm>
            <a:off x="6471726" y="3783348"/>
            <a:ext cx="2340077" cy="307777"/>
          </a:xfrm>
          <a:prstGeom prst="rect">
            <a:avLst/>
          </a:prstGeom>
          <a:noFill/>
        </p:spPr>
        <p:txBody>
          <a:bodyPr wrap="square" rtlCol="0">
            <a:spAutoFit/>
          </a:bodyPr>
          <a:lstStyle/>
          <a:p>
            <a:r>
              <a:rPr kumimoji="1" lang="ja-JP" altLang="en-US" sz="1400" b="1" dirty="0">
                <a:solidFill>
                  <a:srgbClr val="FF0000"/>
                </a:solidFill>
              </a:rPr>
              <a:t>千代田区霞が関２－１－２</a:t>
            </a:r>
          </a:p>
        </p:txBody>
      </p:sp>
      <p:sp>
        <p:nvSpPr>
          <p:cNvPr id="23" name="テキスト ボックス 22">
            <a:extLst>
              <a:ext uri="{FF2B5EF4-FFF2-40B4-BE49-F238E27FC236}">
                <a16:creationId xmlns:a16="http://schemas.microsoft.com/office/drawing/2014/main" id="{AC6401C2-FE8C-4495-BEB4-DF62D9B4734B}"/>
              </a:ext>
            </a:extLst>
          </p:cNvPr>
          <p:cNvSpPr txBox="1"/>
          <p:nvPr/>
        </p:nvSpPr>
        <p:spPr>
          <a:xfrm>
            <a:off x="7738636" y="4154956"/>
            <a:ext cx="1356853" cy="307777"/>
          </a:xfrm>
          <a:prstGeom prst="rect">
            <a:avLst/>
          </a:prstGeom>
          <a:noFill/>
        </p:spPr>
        <p:txBody>
          <a:bodyPr wrap="square" rtlCol="0">
            <a:spAutoFit/>
          </a:bodyPr>
          <a:lstStyle/>
          <a:p>
            <a:r>
              <a:rPr kumimoji="1" lang="en-US" altLang="ja-JP" sz="1400" b="1" dirty="0">
                <a:solidFill>
                  <a:srgbClr val="FF0000"/>
                </a:solidFill>
              </a:rPr>
              <a:t>03-3581-0141</a:t>
            </a:r>
            <a:endParaRPr kumimoji="1" lang="ja-JP" altLang="en-US" sz="1400" b="1" dirty="0">
              <a:solidFill>
                <a:srgbClr val="FF0000"/>
              </a:solidFill>
            </a:endParaRPr>
          </a:p>
        </p:txBody>
      </p:sp>
      <p:sp>
        <p:nvSpPr>
          <p:cNvPr id="24" name="テキスト ボックス 23">
            <a:extLst>
              <a:ext uri="{FF2B5EF4-FFF2-40B4-BE49-F238E27FC236}">
                <a16:creationId xmlns:a16="http://schemas.microsoft.com/office/drawing/2014/main" id="{80888C53-0BA4-445D-BC08-EC54BAFAA68C}"/>
              </a:ext>
            </a:extLst>
          </p:cNvPr>
          <p:cNvSpPr txBox="1"/>
          <p:nvPr/>
        </p:nvSpPr>
        <p:spPr>
          <a:xfrm>
            <a:off x="6502114" y="4414342"/>
            <a:ext cx="1139650" cy="307777"/>
          </a:xfrm>
          <a:prstGeom prst="rect">
            <a:avLst/>
          </a:prstGeom>
          <a:noFill/>
        </p:spPr>
        <p:txBody>
          <a:bodyPr wrap="square" rtlCol="0">
            <a:spAutoFit/>
          </a:bodyPr>
          <a:lstStyle/>
          <a:p>
            <a:r>
              <a:rPr kumimoji="1" lang="ja-JP" altLang="en-US" sz="1400" b="1" dirty="0">
                <a:solidFill>
                  <a:srgbClr val="FF0000"/>
                </a:solidFill>
              </a:rPr>
              <a:t>警察　太郎</a:t>
            </a:r>
          </a:p>
        </p:txBody>
      </p:sp>
      <p:sp>
        <p:nvSpPr>
          <p:cNvPr id="25" name="楕円 24">
            <a:extLst>
              <a:ext uri="{FF2B5EF4-FFF2-40B4-BE49-F238E27FC236}">
                <a16:creationId xmlns:a16="http://schemas.microsoft.com/office/drawing/2014/main" id="{D6909C41-9ACD-4372-AB9C-013250818661}"/>
              </a:ext>
            </a:extLst>
          </p:cNvPr>
          <p:cNvSpPr/>
          <p:nvPr/>
        </p:nvSpPr>
        <p:spPr>
          <a:xfrm>
            <a:off x="5126745" y="4869711"/>
            <a:ext cx="253330" cy="22117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6CF23515-B6BA-4596-A0A0-658021C28033}"/>
              </a:ext>
            </a:extLst>
          </p:cNvPr>
          <p:cNvSpPr txBox="1"/>
          <p:nvPr/>
        </p:nvSpPr>
        <p:spPr>
          <a:xfrm>
            <a:off x="6266927" y="4799657"/>
            <a:ext cx="759687" cy="200055"/>
          </a:xfrm>
          <a:prstGeom prst="rect">
            <a:avLst/>
          </a:prstGeom>
          <a:noFill/>
        </p:spPr>
        <p:txBody>
          <a:bodyPr wrap="square" rtlCol="0">
            <a:spAutoFit/>
          </a:bodyPr>
          <a:lstStyle/>
          <a:p>
            <a:r>
              <a:rPr kumimoji="1" lang="ja-JP" altLang="en-US" sz="700" b="1" dirty="0">
                <a:solidFill>
                  <a:srgbClr val="FF0000"/>
                </a:solidFill>
              </a:rPr>
              <a:t>届出　一郎</a:t>
            </a:r>
          </a:p>
        </p:txBody>
      </p:sp>
      <p:sp>
        <p:nvSpPr>
          <p:cNvPr id="27" name="テキスト ボックス 26">
            <a:extLst>
              <a:ext uri="{FF2B5EF4-FFF2-40B4-BE49-F238E27FC236}">
                <a16:creationId xmlns:a16="http://schemas.microsoft.com/office/drawing/2014/main" id="{3CE1AAF5-A0D9-46CE-9F42-A98770E07223}"/>
              </a:ext>
            </a:extLst>
          </p:cNvPr>
          <p:cNvSpPr txBox="1"/>
          <p:nvPr/>
        </p:nvSpPr>
        <p:spPr>
          <a:xfrm>
            <a:off x="6276747" y="4973264"/>
            <a:ext cx="925038" cy="200055"/>
          </a:xfrm>
          <a:prstGeom prst="rect">
            <a:avLst/>
          </a:prstGeom>
          <a:noFill/>
        </p:spPr>
        <p:txBody>
          <a:bodyPr wrap="square" rtlCol="0">
            <a:spAutoFit/>
          </a:bodyPr>
          <a:lstStyle/>
          <a:p>
            <a:r>
              <a:rPr kumimoji="1" lang="en-US" altLang="ja-JP" sz="700" b="1" dirty="0">
                <a:solidFill>
                  <a:srgbClr val="FF0000"/>
                </a:solidFill>
              </a:rPr>
              <a:t>03-3581-</a:t>
            </a:r>
            <a:r>
              <a:rPr kumimoji="1" lang="ja-JP" altLang="en-US" sz="700" b="1" dirty="0">
                <a:solidFill>
                  <a:srgbClr val="FF0000"/>
                </a:solidFill>
              </a:rPr>
              <a:t>○○○○</a:t>
            </a:r>
          </a:p>
        </p:txBody>
      </p:sp>
      <p:sp>
        <p:nvSpPr>
          <p:cNvPr id="28" name="楕円 27">
            <a:extLst>
              <a:ext uri="{FF2B5EF4-FFF2-40B4-BE49-F238E27FC236}">
                <a16:creationId xmlns:a16="http://schemas.microsoft.com/office/drawing/2014/main" id="{77362A5B-63EE-4A1B-98D6-D965C27C4559}"/>
              </a:ext>
            </a:extLst>
          </p:cNvPr>
          <p:cNvSpPr/>
          <p:nvPr/>
        </p:nvSpPr>
        <p:spPr>
          <a:xfrm>
            <a:off x="7743726" y="4805916"/>
            <a:ext cx="316227" cy="17443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吹き出し: 折線 28">
            <a:extLst>
              <a:ext uri="{FF2B5EF4-FFF2-40B4-BE49-F238E27FC236}">
                <a16:creationId xmlns:a16="http://schemas.microsoft.com/office/drawing/2014/main" id="{6A3A9C85-EA45-4163-B356-B25826A3A02E}"/>
              </a:ext>
            </a:extLst>
          </p:cNvPr>
          <p:cNvSpPr/>
          <p:nvPr/>
        </p:nvSpPr>
        <p:spPr>
          <a:xfrm>
            <a:off x="10307603" y="2942989"/>
            <a:ext cx="1826016" cy="1519744"/>
          </a:xfrm>
          <a:prstGeom prst="borderCallout2">
            <a:avLst>
              <a:gd name="adj1" fmla="val 95826"/>
              <a:gd name="adj2" fmla="val -300"/>
              <a:gd name="adj3" fmla="val 95478"/>
              <a:gd name="adj4" fmla="val -122358"/>
              <a:gd name="adj5" fmla="val 117816"/>
              <a:gd name="adj6" fmla="val -127849"/>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en-US" altLang="ja-JP" sz="1100" dirty="0">
                <a:solidFill>
                  <a:sysClr val="windowText" lastClr="000000"/>
                </a:solidFill>
              </a:rPr>
              <a:t>【</a:t>
            </a:r>
            <a:r>
              <a:rPr kumimoji="1" lang="en-US" altLang="ja-JP" sz="1100" dirty="0">
                <a:solidFill>
                  <a:srgbClr val="FF0000"/>
                </a:solidFill>
              </a:rPr>
              <a:t>※</a:t>
            </a:r>
            <a:r>
              <a:rPr kumimoji="1" lang="en-US" altLang="ja-JP" sz="1100" dirty="0">
                <a:solidFill>
                  <a:sysClr val="windowText" lastClr="000000"/>
                </a:solidFill>
              </a:rPr>
              <a:t>】</a:t>
            </a:r>
            <a:r>
              <a:rPr kumimoji="1" lang="ja-JP" altLang="en-US" sz="1100" dirty="0">
                <a:solidFill>
                  <a:sysClr val="windowText" lastClr="000000"/>
                </a:solidFill>
              </a:rPr>
              <a:t>届出に係る自動車を、届出に係る保管場所に</a:t>
            </a:r>
            <a:endParaRPr kumimoji="1" lang="en-US" altLang="ja-JP" sz="1100" dirty="0">
              <a:solidFill>
                <a:sysClr val="windowText" lastClr="000000"/>
              </a:solidFill>
            </a:endParaRPr>
          </a:p>
          <a:p>
            <a:r>
              <a:rPr kumimoji="1" lang="ja-JP" altLang="en-US" sz="1100" dirty="0">
                <a:solidFill>
                  <a:sysClr val="windowText" lastClr="000000"/>
                </a:solidFill>
              </a:rPr>
              <a:t>○　新規又は追加で保管す</a:t>
            </a:r>
            <a:endParaRPr kumimoji="1" lang="en-US" altLang="ja-JP" sz="1100" dirty="0">
              <a:solidFill>
                <a:sysClr val="windowText" lastClr="000000"/>
              </a:solidFill>
            </a:endParaRPr>
          </a:p>
          <a:p>
            <a:r>
              <a:rPr kumimoji="1" lang="ja-JP" altLang="en-US" sz="1100" dirty="0">
                <a:solidFill>
                  <a:sysClr val="windowText" lastClr="000000"/>
                </a:solidFill>
              </a:rPr>
              <a:t>　る場合→「新規」</a:t>
            </a:r>
            <a:endParaRPr lang="en-US" altLang="ja-JP" sz="1100" dirty="0">
              <a:solidFill>
                <a:sysClr val="windowText" lastClr="000000"/>
              </a:solidFill>
            </a:endParaRPr>
          </a:p>
          <a:p>
            <a:r>
              <a:rPr kumimoji="1" lang="ja-JP" altLang="en-US" sz="1100" dirty="0">
                <a:solidFill>
                  <a:sysClr val="windowText" lastClr="000000"/>
                </a:solidFill>
              </a:rPr>
              <a:t>○　保管中である申請者の</a:t>
            </a:r>
            <a:endParaRPr kumimoji="1" lang="en-US" altLang="ja-JP" sz="1100" dirty="0">
              <a:solidFill>
                <a:sysClr val="windowText" lastClr="000000"/>
              </a:solidFill>
            </a:endParaRPr>
          </a:p>
          <a:p>
            <a:r>
              <a:rPr kumimoji="1" lang="ja-JP" altLang="en-US" sz="1100" dirty="0">
                <a:solidFill>
                  <a:sysClr val="windowText" lastClr="000000"/>
                </a:solidFill>
              </a:rPr>
              <a:t>　自動車との入替えにより</a:t>
            </a:r>
            <a:endParaRPr kumimoji="1" lang="en-US" altLang="ja-JP" sz="1100" dirty="0">
              <a:solidFill>
                <a:sysClr val="windowText" lastClr="000000"/>
              </a:solidFill>
            </a:endParaRPr>
          </a:p>
          <a:p>
            <a:r>
              <a:rPr kumimoji="1" lang="ja-JP" altLang="en-US" sz="1100" dirty="0">
                <a:solidFill>
                  <a:sysClr val="windowText" lastClr="000000"/>
                </a:solidFill>
              </a:rPr>
              <a:t>　保管する場合→「代替」</a:t>
            </a:r>
            <a:endParaRPr kumimoji="1" lang="en-US" altLang="ja-JP" sz="1100" dirty="0">
              <a:solidFill>
                <a:sysClr val="windowText" lastClr="000000"/>
              </a:solidFill>
            </a:endParaRPr>
          </a:p>
          <a:p>
            <a:r>
              <a:rPr kumimoji="1" lang="ja-JP" altLang="en-US" sz="1100" dirty="0">
                <a:solidFill>
                  <a:sysClr val="windowText" lastClr="000000"/>
                </a:solidFill>
              </a:rPr>
              <a:t>に○印を付けてください。</a:t>
            </a:r>
            <a:endParaRPr kumimoji="1" lang="en-US" altLang="ja-JP" sz="1100" dirty="0">
              <a:solidFill>
                <a:sysClr val="windowText" lastClr="000000"/>
              </a:solidFill>
            </a:endParaRPr>
          </a:p>
        </p:txBody>
      </p:sp>
      <p:sp>
        <p:nvSpPr>
          <p:cNvPr id="30" name="二等辺三角形 29">
            <a:extLst>
              <a:ext uri="{FF2B5EF4-FFF2-40B4-BE49-F238E27FC236}">
                <a16:creationId xmlns:a16="http://schemas.microsoft.com/office/drawing/2014/main" id="{3CA43535-47B1-47D1-8F80-D9F17AF5498B}"/>
              </a:ext>
            </a:extLst>
          </p:cNvPr>
          <p:cNvSpPr/>
          <p:nvPr/>
        </p:nvSpPr>
        <p:spPr>
          <a:xfrm rot="11903464">
            <a:off x="7919361" y="4710179"/>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吹き出し: 折線 30">
            <a:extLst>
              <a:ext uri="{FF2B5EF4-FFF2-40B4-BE49-F238E27FC236}">
                <a16:creationId xmlns:a16="http://schemas.microsoft.com/office/drawing/2014/main" id="{863FB288-A52D-4FBF-99FE-68492F0102FD}"/>
              </a:ext>
            </a:extLst>
          </p:cNvPr>
          <p:cNvSpPr/>
          <p:nvPr/>
        </p:nvSpPr>
        <p:spPr>
          <a:xfrm>
            <a:off x="10307603" y="2058289"/>
            <a:ext cx="1826017" cy="629622"/>
          </a:xfrm>
          <a:prstGeom prst="borderCallout2">
            <a:avLst>
              <a:gd name="adj1" fmla="val 49271"/>
              <a:gd name="adj2" fmla="val -370"/>
              <a:gd name="adj3" fmla="val 49018"/>
              <a:gd name="adj4" fmla="val -58621"/>
              <a:gd name="adj5" fmla="val 219499"/>
              <a:gd name="adj6" fmla="val -73871"/>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郵便番号、住所、電話及び氏名は、できるだけ点線内に記載してください。</a:t>
            </a:r>
            <a:endParaRPr kumimoji="1" lang="en-US" altLang="ja-JP" sz="1100" dirty="0">
              <a:solidFill>
                <a:sysClr val="windowText" lastClr="000000"/>
              </a:solidFill>
            </a:endParaRPr>
          </a:p>
        </p:txBody>
      </p:sp>
      <p:sp>
        <p:nvSpPr>
          <p:cNvPr id="32" name="二等辺三角形 31">
            <a:extLst>
              <a:ext uri="{FF2B5EF4-FFF2-40B4-BE49-F238E27FC236}">
                <a16:creationId xmlns:a16="http://schemas.microsoft.com/office/drawing/2014/main" id="{1BC0EEAC-DE80-49B4-81D5-56ECC4C3E65E}"/>
              </a:ext>
            </a:extLst>
          </p:cNvPr>
          <p:cNvSpPr/>
          <p:nvPr/>
        </p:nvSpPr>
        <p:spPr>
          <a:xfrm rot="11711562">
            <a:off x="8915811" y="3397610"/>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吹き出し: 折線 32">
            <a:extLst>
              <a:ext uri="{FF2B5EF4-FFF2-40B4-BE49-F238E27FC236}">
                <a16:creationId xmlns:a16="http://schemas.microsoft.com/office/drawing/2014/main" id="{F7DA5259-FAF0-4B5D-A5B6-C989A57344F6}"/>
              </a:ext>
            </a:extLst>
          </p:cNvPr>
          <p:cNvSpPr/>
          <p:nvPr/>
        </p:nvSpPr>
        <p:spPr>
          <a:xfrm>
            <a:off x="10307603" y="4656885"/>
            <a:ext cx="1826016" cy="2095309"/>
          </a:xfrm>
          <a:prstGeom prst="borderCallout2">
            <a:avLst>
              <a:gd name="adj1" fmla="val 36957"/>
              <a:gd name="adj2" fmla="val 31"/>
              <a:gd name="adj3" fmla="val 37020"/>
              <a:gd name="adj4" fmla="val -39802"/>
              <a:gd name="adj5" fmla="val 26618"/>
              <a:gd name="adj6" fmla="val -47182"/>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lang="en-US" altLang="ja-JP" sz="1100" dirty="0">
                <a:solidFill>
                  <a:sysClr val="windowText" lastClr="000000"/>
                </a:solidFill>
              </a:rPr>
              <a:t>【</a:t>
            </a:r>
            <a:r>
              <a:rPr lang="en-US" altLang="ja-JP" sz="1100" dirty="0">
                <a:solidFill>
                  <a:srgbClr val="FF0000"/>
                </a:solidFill>
              </a:rPr>
              <a:t>※</a:t>
            </a:r>
            <a:r>
              <a:rPr lang="en-US" altLang="ja-JP" sz="1100" dirty="0">
                <a:solidFill>
                  <a:sysClr val="windowText" lastClr="000000"/>
                </a:solidFill>
              </a:rPr>
              <a:t>】</a:t>
            </a:r>
            <a:r>
              <a:rPr lang="ja-JP" altLang="en-US" sz="1100" dirty="0">
                <a:solidFill>
                  <a:sysClr val="windowText" lastClr="000000"/>
                </a:solidFill>
              </a:rPr>
              <a:t>「代替」を選択した場合には、</a:t>
            </a:r>
            <a:endParaRPr lang="en-US" altLang="ja-JP" sz="1100" dirty="0">
              <a:solidFill>
                <a:sysClr val="windowText" lastClr="000000"/>
              </a:solidFill>
            </a:endParaRPr>
          </a:p>
          <a:p>
            <a:r>
              <a:rPr lang="ja-JP" altLang="en-US" sz="1100" dirty="0">
                <a:solidFill>
                  <a:sysClr val="windowText" lastClr="000000"/>
                </a:solidFill>
              </a:rPr>
              <a:t>○　「前車」欄に、代替さ</a:t>
            </a:r>
            <a:endParaRPr lang="en-US" altLang="ja-JP" sz="1100" dirty="0">
              <a:solidFill>
                <a:sysClr val="windowText" lastClr="000000"/>
              </a:solidFill>
            </a:endParaRPr>
          </a:p>
          <a:p>
            <a:r>
              <a:rPr lang="ja-JP" altLang="en-US" sz="1100" dirty="0">
                <a:solidFill>
                  <a:sysClr val="windowText" lastClr="000000"/>
                </a:solidFill>
              </a:rPr>
              <a:t>　れる自動車の登録番号又</a:t>
            </a:r>
            <a:endParaRPr lang="en-US" altLang="ja-JP" sz="1100" dirty="0">
              <a:solidFill>
                <a:sysClr val="windowText" lastClr="000000"/>
              </a:solidFill>
            </a:endParaRPr>
          </a:p>
          <a:p>
            <a:r>
              <a:rPr lang="ja-JP" altLang="en-US" sz="1100" dirty="0">
                <a:solidFill>
                  <a:sysClr val="windowText" lastClr="000000"/>
                </a:solidFill>
              </a:rPr>
              <a:t>　は車両番号</a:t>
            </a:r>
            <a:endParaRPr lang="en-US" altLang="ja-JP" sz="1100" dirty="0">
              <a:solidFill>
                <a:sysClr val="windowText" lastClr="000000"/>
              </a:solidFill>
            </a:endParaRPr>
          </a:p>
          <a:p>
            <a:r>
              <a:rPr lang="ja-JP" altLang="en-US" sz="1100" dirty="0">
                <a:solidFill>
                  <a:sysClr val="windowText" lastClr="000000"/>
                </a:solidFill>
              </a:rPr>
              <a:t>○　「現車」欄に、届出に</a:t>
            </a:r>
            <a:endParaRPr lang="en-US" altLang="ja-JP" sz="1100" dirty="0">
              <a:solidFill>
                <a:sysClr val="windowText" lastClr="000000"/>
              </a:solidFill>
            </a:endParaRPr>
          </a:p>
          <a:p>
            <a:r>
              <a:rPr lang="ja-JP" altLang="en-US" sz="1100" dirty="0">
                <a:solidFill>
                  <a:sysClr val="windowText" lastClr="000000"/>
                </a:solidFill>
              </a:rPr>
              <a:t>　係る自動車の登録番号又</a:t>
            </a:r>
            <a:endParaRPr lang="en-US" altLang="ja-JP" sz="1100" dirty="0">
              <a:solidFill>
                <a:sysClr val="windowText" lastClr="000000"/>
              </a:solidFill>
            </a:endParaRPr>
          </a:p>
          <a:p>
            <a:r>
              <a:rPr lang="ja-JP" altLang="en-US" sz="1100" dirty="0">
                <a:solidFill>
                  <a:sysClr val="windowText" lastClr="000000"/>
                </a:solidFill>
              </a:rPr>
              <a:t>　は車両番号</a:t>
            </a:r>
            <a:endParaRPr lang="en-US" altLang="ja-JP" sz="1100" dirty="0">
              <a:solidFill>
                <a:sysClr val="windowText" lastClr="000000"/>
              </a:solidFill>
            </a:endParaRPr>
          </a:p>
          <a:p>
            <a:r>
              <a:rPr lang="ja-JP" altLang="en-US" sz="1100" dirty="0">
                <a:solidFill>
                  <a:sysClr val="windowText" lastClr="000000"/>
                </a:solidFill>
              </a:rPr>
              <a:t>を記載してください（「新規」を選択した場合には、空欄で提出してください。）。</a:t>
            </a:r>
            <a:endParaRPr kumimoji="1" lang="en-US" altLang="ja-JP" sz="1100" dirty="0">
              <a:solidFill>
                <a:sysClr val="windowText" lastClr="000000"/>
              </a:solidFill>
            </a:endParaRPr>
          </a:p>
        </p:txBody>
      </p:sp>
      <p:sp>
        <p:nvSpPr>
          <p:cNvPr id="34" name="二等辺三角形 33">
            <a:extLst>
              <a:ext uri="{FF2B5EF4-FFF2-40B4-BE49-F238E27FC236}">
                <a16:creationId xmlns:a16="http://schemas.microsoft.com/office/drawing/2014/main" id="{BBE0BCC1-ACE5-4EEC-B468-D9A01D4B9CBF}"/>
              </a:ext>
            </a:extLst>
          </p:cNvPr>
          <p:cNvSpPr/>
          <p:nvPr/>
        </p:nvSpPr>
        <p:spPr>
          <a:xfrm rot="19757718">
            <a:off x="9392769" y="5157723"/>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A5095B5E-9315-43AC-BFB0-E321BD7A900D}"/>
              </a:ext>
            </a:extLst>
          </p:cNvPr>
          <p:cNvSpPr/>
          <p:nvPr/>
        </p:nvSpPr>
        <p:spPr>
          <a:xfrm>
            <a:off x="8769271" y="370602"/>
            <a:ext cx="3278133" cy="49333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a:t>
            </a:r>
            <a:r>
              <a:rPr kumimoji="1" lang="en-US" altLang="ja-JP" sz="1100" dirty="0">
                <a:solidFill>
                  <a:srgbClr val="FF0000"/>
                </a:solidFill>
              </a:rPr>
              <a:t>※</a:t>
            </a:r>
            <a:r>
              <a:rPr kumimoji="1" lang="en-US" altLang="ja-JP" sz="1100" dirty="0">
                <a:solidFill>
                  <a:schemeClr val="tx1"/>
                </a:solidFill>
              </a:rPr>
              <a:t>】</a:t>
            </a:r>
            <a:r>
              <a:rPr kumimoji="1" lang="ja-JP" altLang="en-US" sz="1100" dirty="0">
                <a:solidFill>
                  <a:sysClr val="windowText" lastClr="000000"/>
                </a:solidFill>
              </a:rPr>
              <a:t>印の欄は、空欄でも届出を受理しますが、記載に御協力ください。</a:t>
            </a:r>
          </a:p>
        </p:txBody>
      </p:sp>
      <p:sp>
        <p:nvSpPr>
          <p:cNvPr id="36" name="吹き出し: 折線 35">
            <a:extLst>
              <a:ext uri="{FF2B5EF4-FFF2-40B4-BE49-F238E27FC236}">
                <a16:creationId xmlns:a16="http://schemas.microsoft.com/office/drawing/2014/main" id="{182DC180-21CF-4194-B9D6-CD9F5145F552}"/>
              </a:ext>
            </a:extLst>
          </p:cNvPr>
          <p:cNvSpPr/>
          <p:nvPr/>
        </p:nvSpPr>
        <p:spPr>
          <a:xfrm>
            <a:off x="64791" y="2506043"/>
            <a:ext cx="1826017" cy="629622"/>
          </a:xfrm>
          <a:prstGeom prst="borderCallout2">
            <a:avLst>
              <a:gd name="adj1" fmla="val 50083"/>
              <a:gd name="adj2" fmla="val 100177"/>
              <a:gd name="adj3" fmla="val 49940"/>
              <a:gd name="adj4" fmla="val 136918"/>
              <a:gd name="adj5" fmla="val 144844"/>
              <a:gd name="adj6" fmla="val 143835"/>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宛先（提出先）は、自動車の保管場所の位置を管轄する警察署です。</a:t>
            </a:r>
          </a:p>
        </p:txBody>
      </p:sp>
      <p:sp>
        <p:nvSpPr>
          <p:cNvPr id="37" name="吹き出し: 折線 36">
            <a:extLst>
              <a:ext uri="{FF2B5EF4-FFF2-40B4-BE49-F238E27FC236}">
                <a16:creationId xmlns:a16="http://schemas.microsoft.com/office/drawing/2014/main" id="{EB935B14-4664-45AD-88C9-908EEABFC1EC}"/>
              </a:ext>
            </a:extLst>
          </p:cNvPr>
          <p:cNvSpPr/>
          <p:nvPr/>
        </p:nvSpPr>
        <p:spPr>
          <a:xfrm>
            <a:off x="64791" y="3232633"/>
            <a:ext cx="1826017" cy="1586412"/>
          </a:xfrm>
          <a:prstGeom prst="borderCallout2">
            <a:avLst>
              <a:gd name="adj1" fmla="val 48603"/>
              <a:gd name="adj2" fmla="val 100034"/>
              <a:gd name="adj3" fmla="val 49057"/>
              <a:gd name="adj4" fmla="val 258695"/>
              <a:gd name="adj5" fmla="val 96480"/>
              <a:gd name="adj6" fmla="val 273389"/>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en-US" altLang="ja-JP" sz="1100" dirty="0">
                <a:solidFill>
                  <a:sysClr val="windowText" lastClr="000000"/>
                </a:solidFill>
              </a:rPr>
              <a:t>【</a:t>
            </a:r>
            <a:r>
              <a:rPr kumimoji="1" lang="en-US" altLang="ja-JP" sz="1100" dirty="0">
                <a:solidFill>
                  <a:srgbClr val="FF0000"/>
                </a:solidFill>
              </a:rPr>
              <a:t>※</a:t>
            </a:r>
            <a:r>
              <a:rPr kumimoji="1" lang="en-US" altLang="ja-JP" sz="1100" dirty="0">
                <a:solidFill>
                  <a:sysClr val="windowText" lastClr="000000"/>
                </a:solidFill>
              </a:rPr>
              <a:t>】</a:t>
            </a:r>
            <a:r>
              <a:rPr kumimoji="1" lang="ja-JP" altLang="en-US" sz="1100" dirty="0">
                <a:solidFill>
                  <a:sysClr val="windowText" lastClr="000000"/>
                </a:solidFill>
              </a:rPr>
              <a:t>保管場所の所有者が、</a:t>
            </a:r>
            <a:endParaRPr kumimoji="1" lang="en-US" altLang="ja-JP" sz="1100" dirty="0">
              <a:solidFill>
                <a:sysClr val="windowText" lastClr="000000"/>
              </a:solidFill>
            </a:endParaRPr>
          </a:p>
          <a:p>
            <a:r>
              <a:rPr kumimoji="1" lang="ja-JP" altLang="en-US" sz="1100" dirty="0">
                <a:solidFill>
                  <a:sysClr val="windowText" lastClr="000000"/>
                </a:solidFill>
              </a:rPr>
              <a:t>○　申請者本人である場合</a:t>
            </a:r>
            <a:endParaRPr kumimoji="1" lang="en-US" altLang="ja-JP" sz="1100" dirty="0">
              <a:solidFill>
                <a:sysClr val="windowText" lastClr="000000"/>
              </a:solidFill>
            </a:endParaRPr>
          </a:p>
          <a:p>
            <a:r>
              <a:rPr kumimoji="1" lang="ja-JP" altLang="en-US" sz="1100" dirty="0">
                <a:solidFill>
                  <a:sysClr val="windowText" lastClr="000000"/>
                </a:solidFill>
              </a:rPr>
              <a:t>　　→「自己」</a:t>
            </a:r>
            <a:endParaRPr lang="en-US" altLang="ja-JP" sz="1100" dirty="0">
              <a:solidFill>
                <a:sysClr val="windowText" lastClr="000000"/>
              </a:solidFill>
            </a:endParaRPr>
          </a:p>
          <a:p>
            <a:r>
              <a:rPr kumimoji="1" lang="ja-JP" altLang="en-US" sz="1100" dirty="0">
                <a:solidFill>
                  <a:sysClr val="windowText" lastClr="000000"/>
                </a:solidFill>
              </a:rPr>
              <a:t>○　申請者以外である場合</a:t>
            </a:r>
            <a:endParaRPr kumimoji="1" lang="en-US" altLang="ja-JP" sz="1100" dirty="0">
              <a:solidFill>
                <a:sysClr val="windowText" lastClr="000000"/>
              </a:solidFill>
            </a:endParaRPr>
          </a:p>
          <a:p>
            <a:r>
              <a:rPr kumimoji="1" lang="ja-JP" altLang="en-US" sz="1100" dirty="0">
                <a:solidFill>
                  <a:sysClr val="windowText" lastClr="000000"/>
                </a:solidFill>
              </a:rPr>
              <a:t>　　→「他人」</a:t>
            </a:r>
            <a:endParaRPr lang="en-US" altLang="ja-JP" sz="1100" dirty="0">
              <a:solidFill>
                <a:sysClr val="windowText" lastClr="000000"/>
              </a:solidFill>
            </a:endParaRPr>
          </a:p>
          <a:p>
            <a:r>
              <a:rPr kumimoji="1" lang="ja-JP" altLang="en-US" sz="1100" dirty="0">
                <a:solidFill>
                  <a:sysClr val="windowText" lastClr="000000"/>
                </a:solidFill>
              </a:rPr>
              <a:t>○　申請者を含む複数人の</a:t>
            </a:r>
            <a:endParaRPr kumimoji="1" lang="en-US" altLang="ja-JP" sz="1100" dirty="0">
              <a:solidFill>
                <a:sysClr val="windowText" lastClr="000000"/>
              </a:solidFill>
            </a:endParaRPr>
          </a:p>
          <a:p>
            <a:r>
              <a:rPr kumimoji="1" lang="ja-JP" altLang="en-US" sz="1100" dirty="0">
                <a:solidFill>
                  <a:sysClr val="windowText" lastClr="000000"/>
                </a:solidFill>
              </a:rPr>
              <a:t>　共有である場合</a:t>
            </a:r>
            <a:endParaRPr lang="en-US" altLang="ja-JP" sz="1100" dirty="0">
              <a:solidFill>
                <a:sysClr val="windowText" lastClr="000000"/>
              </a:solidFill>
            </a:endParaRPr>
          </a:p>
          <a:p>
            <a:r>
              <a:rPr kumimoji="1" lang="ja-JP" altLang="en-US" sz="1100" dirty="0">
                <a:solidFill>
                  <a:sysClr val="windowText" lastClr="000000"/>
                </a:solidFill>
              </a:rPr>
              <a:t>　　→「共有」</a:t>
            </a:r>
            <a:endParaRPr kumimoji="1" lang="en-US" altLang="ja-JP" sz="1100" dirty="0">
              <a:solidFill>
                <a:sysClr val="windowText" lastClr="000000"/>
              </a:solidFill>
            </a:endParaRPr>
          </a:p>
          <a:p>
            <a:r>
              <a:rPr kumimoji="1" lang="ja-JP" altLang="en-US" sz="1100" dirty="0">
                <a:solidFill>
                  <a:sysClr val="windowText" lastClr="000000"/>
                </a:solidFill>
              </a:rPr>
              <a:t>に○印を付けてください。</a:t>
            </a:r>
          </a:p>
        </p:txBody>
      </p:sp>
      <p:sp>
        <p:nvSpPr>
          <p:cNvPr id="38" name="二等辺三角形 37">
            <a:extLst>
              <a:ext uri="{FF2B5EF4-FFF2-40B4-BE49-F238E27FC236}">
                <a16:creationId xmlns:a16="http://schemas.microsoft.com/office/drawing/2014/main" id="{AAEB664A-0DC8-490E-A2B2-D9268C35BF08}"/>
              </a:ext>
            </a:extLst>
          </p:cNvPr>
          <p:cNvSpPr/>
          <p:nvPr/>
        </p:nvSpPr>
        <p:spPr>
          <a:xfrm rot="10153538">
            <a:off x="2651070" y="3384466"/>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a:extLst>
              <a:ext uri="{FF2B5EF4-FFF2-40B4-BE49-F238E27FC236}">
                <a16:creationId xmlns:a16="http://schemas.microsoft.com/office/drawing/2014/main" id="{151E0E08-A69C-483C-9B22-B8057D874D1B}"/>
              </a:ext>
            </a:extLst>
          </p:cNvPr>
          <p:cNvSpPr/>
          <p:nvPr/>
        </p:nvSpPr>
        <p:spPr>
          <a:xfrm rot="9574057">
            <a:off x="5011441" y="4726669"/>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吹き出し: 折線 39">
            <a:extLst>
              <a:ext uri="{FF2B5EF4-FFF2-40B4-BE49-F238E27FC236}">
                <a16:creationId xmlns:a16="http://schemas.microsoft.com/office/drawing/2014/main" id="{17E5ACB6-2E23-4121-8529-26389E4E5178}"/>
              </a:ext>
            </a:extLst>
          </p:cNvPr>
          <p:cNvSpPr/>
          <p:nvPr/>
        </p:nvSpPr>
        <p:spPr>
          <a:xfrm>
            <a:off x="58379" y="4944260"/>
            <a:ext cx="1826017" cy="1052653"/>
          </a:xfrm>
          <a:prstGeom prst="borderCallout2">
            <a:avLst>
              <a:gd name="adj1" fmla="val 50416"/>
              <a:gd name="adj2" fmla="val 99873"/>
              <a:gd name="adj3" fmla="val 49795"/>
              <a:gd name="adj4" fmla="val 344541"/>
              <a:gd name="adj5" fmla="val 23553"/>
              <a:gd name="adj6" fmla="val 349019"/>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en-US" altLang="ja-JP" sz="1100" dirty="0">
                <a:solidFill>
                  <a:sysClr val="windowText" lastClr="000000"/>
                </a:solidFill>
              </a:rPr>
              <a:t>【</a:t>
            </a:r>
            <a:r>
              <a:rPr kumimoji="1" lang="en-US" altLang="ja-JP" sz="1100" dirty="0">
                <a:solidFill>
                  <a:srgbClr val="FF0000"/>
                </a:solidFill>
              </a:rPr>
              <a:t>※</a:t>
            </a:r>
            <a:r>
              <a:rPr kumimoji="1" lang="en-US" altLang="ja-JP" sz="1100" dirty="0">
                <a:solidFill>
                  <a:sysClr val="windowText" lastClr="000000"/>
                </a:solidFill>
              </a:rPr>
              <a:t>】</a:t>
            </a:r>
            <a:r>
              <a:rPr kumimoji="1" lang="ja-JP" altLang="en-US" sz="1100" dirty="0">
                <a:solidFill>
                  <a:sysClr val="windowText" lastClr="000000"/>
                </a:solidFill>
              </a:rPr>
              <a:t>代理申請の場合等、申請内容に関する確認を申請者以外の方に行った方がよい場合には、その方の氏名及び電話番号の記載してください。</a:t>
            </a:r>
            <a:endParaRPr kumimoji="1" lang="en-US" altLang="ja-JP" sz="1100" dirty="0">
              <a:solidFill>
                <a:sysClr val="windowText" lastClr="000000"/>
              </a:solidFill>
            </a:endParaRPr>
          </a:p>
        </p:txBody>
      </p:sp>
      <p:sp>
        <p:nvSpPr>
          <p:cNvPr id="41" name="二等辺三角形 40">
            <a:extLst>
              <a:ext uri="{FF2B5EF4-FFF2-40B4-BE49-F238E27FC236}">
                <a16:creationId xmlns:a16="http://schemas.microsoft.com/office/drawing/2014/main" id="{EAFB4B51-4720-4D4D-9FC4-D84F1D93A707}"/>
              </a:ext>
            </a:extLst>
          </p:cNvPr>
          <p:cNvSpPr/>
          <p:nvPr/>
        </p:nvSpPr>
        <p:spPr>
          <a:xfrm rot="892792">
            <a:off x="6391422" y="5154941"/>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楕円 41">
            <a:extLst>
              <a:ext uri="{FF2B5EF4-FFF2-40B4-BE49-F238E27FC236}">
                <a16:creationId xmlns:a16="http://schemas.microsoft.com/office/drawing/2014/main" id="{D7C61F92-846F-47E4-8906-548D52FEF2D1}"/>
              </a:ext>
            </a:extLst>
          </p:cNvPr>
          <p:cNvSpPr/>
          <p:nvPr/>
        </p:nvSpPr>
        <p:spPr>
          <a:xfrm>
            <a:off x="5916168" y="1227519"/>
            <a:ext cx="333240" cy="24048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吹き出し: 折線 43">
            <a:extLst>
              <a:ext uri="{FF2B5EF4-FFF2-40B4-BE49-F238E27FC236}">
                <a16:creationId xmlns:a16="http://schemas.microsoft.com/office/drawing/2014/main" id="{B49D3467-B317-4E1E-83E9-3374B47C5CD8}"/>
              </a:ext>
            </a:extLst>
          </p:cNvPr>
          <p:cNvSpPr/>
          <p:nvPr/>
        </p:nvSpPr>
        <p:spPr>
          <a:xfrm>
            <a:off x="64791" y="774455"/>
            <a:ext cx="1826017" cy="1387091"/>
          </a:xfrm>
          <a:prstGeom prst="borderCallout2">
            <a:avLst>
              <a:gd name="adj1" fmla="val 28758"/>
              <a:gd name="adj2" fmla="val 100177"/>
              <a:gd name="adj3" fmla="val 28839"/>
              <a:gd name="adj4" fmla="val 301630"/>
              <a:gd name="adj5" fmla="val 47288"/>
              <a:gd name="adj6" fmla="val 309215"/>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0" bIns="72000" rtlCol="0" anchor="ctr"/>
          <a:lstStyle/>
          <a:p>
            <a:r>
              <a:rPr kumimoji="1" lang="ja-JP" altLang="en-US" sz="1100" dirty="0">
                <a:solidFill>
                  <a:sysClr val="windowText" lastClr="000000"/>
                </a:solidFill>
              </a:rPr>
              <a:t>　特に型式及び車台番号の記載では、</a:t>
            </a:r>
            <a:endParaRPr kumimoji="1" lang="en-US" altLang="ja-JP" sz="1100" dirty="0">
              <a:solidFill>
                <a:sysClr val="windowText" lastClr="000000"/>
              </a:solidFill>
            </a:endParaRPr>
          </a:p>
          <a:p>
            <a:r>
              <a:rPr kumimoji="1" lang="ja-JP" altLang="en-US" sz="1100" dirty="0">
                <a:solidFill>
                  <a:sysClr val="windowText" lastClr="000000"/>
                </a:solidFill>
              </a:rPr>
              <a:t>○　０（ゼロ）と</a:t>
            </a:r>
            <a:r>
              <a:rPr lang="en-US" altLang="ja-JP" sz="1100" dirty="0">
                <a:solidFill>
                  <a:sysClr val="windowText" lastClr="000000"/>
                </a:solidFill>
              </a:rPr>
              <a:t>O</a:t>
            </a:r>
            <a:r>
              <a:rPr kumimoji="1" lang="ja-JP" altLang="en-US" sz="1100" dirty="0">
                <a:solidFill>
                  <a:sysClr val="windowText" lastClr="000000"/>
                </a:solidFill>
              </a:rPr>
              <a:t>（オー）</a:t>
            </a:r>
            <a:endParaRPr kumimoji="1" lang="en-US" altLang="ja-JP" sz="1100" dirty="0">
              <a:solidFill>
                <a:sysClr val="windowText" lastClr="000000"/>
              </a:solidFill>
            </a:endParaRPr>
          </a:p>
          <a:p>
            <a:r>
              <a:rPr lang="ja-JP" altLang="en-US" sz="1100" dirty="0">
                <a:solidFill>
                  <a:sysClr val="windowText" lastClr="000000"/>
                </a:solidFill>
              </a:rPr>
              <a:t>○　１（イチ）と</a:t>
            </a:r>
            <a:r>
              <a:rPr lang="en-US" altLang="ja-JP" sz="1100" dirty="0">
                <a:solidFill>
                  <a:sysClr val="windowText" lastClr="000000"/>
                </a:solidFill>
              </a:rPr>
              <a:t>L</a:t>
            </a:r>
            <a:r>
              <a:rPr lang="ja-JP" altLang="en-US" sz="1100" dirty="0">
                <a:solidFill>
                  <a:sysClr val="windowText" lastClr="000000"/>
                </a:solidFill>
              </a:rPr>
              <a:t>（エル）</a:t>
            </a:r>
            <a:endParaRPr lang="en-US" altLang="ja-JP" sz="1100" dirty="0">
              <a:solidFill>
                <a:sysClr val="windowText" lastClr="000000"/>
              </a:solidFill>
            </a:endParaRPr>
          </a:p>
          <a:p>
            <a:r>
              <a:rPr lang="ja-JP" altLang="en-US" sz="1100" dirty="0">
                <a:solidFill>
                  <a:sysClr val="windowText" lastClr="000000"/>
                </a:solidFill>
              </a:rPr>
              <a:t>○　２（ニ）と</a:t>
            </a:r>
            <a:r>
              <a:rPr lang="en-US" altLang="ja-JP" sz="1100" dirty="0">
                <a:solidFill>
                  <a:sysClr val="windowText" lastClr="000000"/>
                </a:solidFill>
              </a:rPr>
              <a:t>Z</a:t>
            </a:r>
            <a:r>
              <a:rPr lang="ja-JP" altLang="en-US" sz="1100" dirty="0">
                <a:solidFill>
                  <a:sysClr val="windowText" lastClr="000000"/>
                </a:solidFill>
              </a:rPr>
              <a:t>（ゼット）</a:t>
            </a:r>
            <a:endParaRPr lang="en-US" altLang="ja-JP" sz="1100" dirty="0">
              <a:solidFill>
                <a:sysClr val="windowText" lastClr="000000"/>
              </a:solidFill>
            </a:endParaRPr>
          </a:p>
          <a:p>
            <a:r>
              <a:rPr lang="ja-JP" altLang="en-US" sz="1100" dirty="0">
                <a:solidFill>
                  <a:sysClr val="windowText" lastClr="000000"/>
                </a:solidFill>
              </a:rPr>
              <a:t>等の</a:t>
            </a:r>
            <a:r>
              <a:rPr kumimoji="1" lang="ja-JP" altLang="en-US" sz="1100" dirty="0">
                <a:solidFill>
                  <a:sysClr val="windowText" lastClr="000000"/>
                </a:solidFill>
              </a:rPr>
              <a:t>アルファベットと数字の記載誤りや、脱字に注意してください。</a:t>
            </a:r>
          </a:p>
        </p:txBody>
      </p:sp>
      <p:sp>
        <p:nvSpPr>
          <p:cNvPr id="45" name="二等辺三角形 44">
            <a:extLst>
              <a:ext uri="{FF2B5EF4-FFF2-40B4-BE49-F238E27FC236}">
                <a16:creationId xmlns:a16="http://schemas.microsoft.com/office/drawing/2014/main" id="{D3EC96E3-4E52-4034-B829-4B69FC073200}"/>
              </a:ext>
            </a:extLst>
          </p:cNvPr>
          <p:cNvSpPr/>
          <p:nvPr/>
        </p:nvSpPr>
        <p:spPr>
          <a:xfrm rot="9588799">
            <a:off x="5668775" y="1398535"/>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20840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A13D274-63CC-44AD-9925-417E9800E070}"/>
              </a:ext>
            </a:extLst>
          </p:cNvPr>
          <p:cNvPicPr>
            <a:picLocks noChangeAspect="1"/>
          </p:cNvPicPr>
          <p:nvPr/>
        </p:nvPicPr>
        <p:blipFill>
          <a:blip r:embed="rId3"/>
          <a:stretch>
            <a:fillRect/>
          </a:stretch>
        </p:blipFill>
        <p:spPr>
          <a:xfrm>
            <a:off x="687348" y="1415113"/>
            <a:ext cx="8489230" cy="4359941"/>
          </a:xfrm>
          <a:prstGeom prst="rect">
            <a:avLst/>
          </a:prstGeom>
        </p:spPr>
      </p:pic>
      <p:sp>
        <p:nvSpPr>
          <p:cNvPr id="4" name="テキスト ボックス 3">
            <a:extLst>
              <a:ext uri="{FF2B5EF4-FFF2-40B4-BE49-F238E27FC236}">
                <a16:creationId xmlns:a16="http://schemas.microsoft.com/office/drawing/2014/main" id="{6BA2816D-2364-44EA-B34F-5D1AADBEC472}"/>
              </a:ext>
            </a:extLst>
          </p:cNvPr>
          <p:cNvSpPr txBox="1"/>
          <p:nvPr/>
        </p:nvSpPr>
        <p:spPr>
          <a:xfrm>
            <a:off x="2260965" y="350604"/>
            <a:ext cx="5491906" cy="369332"/>
          </a:xfrm>
          <a:prstGeom prst="rect">
            <a:avLst/>
          </a:prstGeom>
          <a:noFill/>
        </p:spPr>
        <p:txBody>
          <a:bodyPr wrap="square" rtlCol="0">
            <a:spAutoFit/>
          </a:bodyPr>
          <a:lstStyle/>
          <a:p>
            <a:r>
              <a:rPr kumimoji="1" lang="en-US" altLang="ja-JP" dirty="0"/>
              <a:t>【</a:t>
            </a:r>
            <a:r>
              <a:rPr kumimoji="1" lang="ja-JP" altLang="en-US" dirty="0"/>
              <a:t>保管場所使用権原疎明書面（自認書）</a:t>
            </a:r>
            <a:r>
              <a:rPr kumimoji="1" lang="en-US" altLang="ja-JP" dirty="0"/>
              <a:t>】</a:t>
            </a:r>
            <a:r>
              <a:rPr kumimoji="1" lang="ja-JP" altLang="en-US" dirty="0"/>
              <a:t>の記載例</a:t>
            </a:r>
          </a:p>
        </p:txBody>
      </p:sp>
      <p:sp>
        <p:nvSpPr>
          <p:cNvPr id="7" name="吹き出し: 折線 6">
            <a:extLst>
              <a:ext uri="{FF2B5EF4-FFF2-40B4-BE49-F238E27FC236}">
                <a16:creationId xmlns:a16="http://schemas.microsoft.com/office/drawing/2014/main" id="{AFD5C4DC-C82A-45FD-8404-0867BC311172}"/>
              </a:ext>
            </a:extLst>
          </p:cNvPr>
          <p:cNvSpPr/>
          <p:nvPr/>
        </p:nvSpPr>
        <p:spPr>
          <a:xfrm>
            <a:off x="9225781" y="1714463"/>
            <a:ext cx="2612004" cy="956658"/>
          </a:xfrm>
          <a:prstGeom prst="borderCallout2">
            <a:avLst>
              <a:gd name="adj1" fmla="val 30833"/>
              <a:gd name="adj2" fmla="val -314"/>
              <a:gd name="adj3" fmla="val 29533"/>
              <a:gd name="adj4" fmla="val -271878"/>
              <a:gd name="adj5" fmla="val 37853"/>
              <a:gd name="adj6" fmla="val -281446"/>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保管場所証明申請の場合</a:t>
            </a:r>
            <a:endParaRPr lang="en-US" altLang="ja-JP" sz="1100" dirty="0">
              <a:solidFill>
                <a:sysClr val="windowText" lastClr="000000"/>
              </a:solidFill>
            </a:endParaRPr>
          </a:p>
          <a:p>
            <a:r>
              <a:rPr kumimoji="1" lang="ja-JP" altLang="en-US" sz="1100" dirty="0">
                <a:solidFill>
                  <a:sysClr val="windowText" lastClr="000000"/>
                </a:solidFill>
              </a:rPr>
              <a:t>　　→「証明申請」</a:t>
            </a:r>
            <a:endParaRPr lang="en-US" altLang="ja-JP" sz="1100" dirty="0">
              <a:solidFill>
                <a:sysClr val="windowText" lastClr="000000"/>
              </a:solidFill>
            </a:endParaRPr>
          </a:p>
          <a:p>
            <a:r>
              <a:rPr kumimoji="1" lang="ja-JP" altLang="en-US" sz="1100" dirty="0">
                <a:solidFill>
                  <a:sysClr val="windowText" lastClr="000000"/>
                </a:solidFill>
              </a:rPr>
              <a:t>○　保管場所届出の場合</a:t>
            </a:r>
            <a:endParaRPr lang="en-US" altLang="ja-JP" sz="1100" dirty="0">
              <a:solidFill>
                <a:sysClr val="windowText" lastClr="000000"/>
              </a:solidFill>
            </a:endParaRPr>
          </a:p>
          <a:p>
            <a:r>
              <a:rPr kumimoji="1" lang="ja-JP" altLang="en-US" sz="1100" dirty="0">
                <a:solidFill>
                  <a:sysClr val="windowText" lastClr="000000"/>
                </a:solidFill>
              </a:rPr>
              <a:t>　　→「届出」</a:t>
            </a:r>
            <a:endParaRPr kumimoji="1" lang="en-US" altLang="ja-JP" sz="1100" dirty="0">
              <a:solidFill>
                <a:sysClr val="windowText" lastClr="000000"/>
              </a:solidFill>
            </a:endParaRPr>
          </a:p>
          <a:p>
            <a:r>
              <a:rPr kumimoji="1" lang="ja-JP" altLang="en-US" sz="1100" dirty="0">
                <a:solidFill>
                  <a:sysClr val="windowText" lastClr="000000"/>
                </a:solidFill>
              </a:rPr>
              <a:t>に○印を付けてください。</a:t>
            </a:r>
          </a:p>
        </p:txBody>
      </p:sp>
      <p:sp>
        <p:nvSpPr>
          <p:cNvPr id="8" name="二等辺三角形 7">
            <a:extLst>
              <a:ext uri="{FF2B5EF4-FFF2-40B4-BE49-F238E27FC236}">
                <a16:creationId xmlns:a16="http://schemas.microsoft.com/office/drawing/2014/main" id="{4FB6000D-57A2-43CB-B323-2B310EB9A353}"/>
              </a:ext>
            </a:extLst>
          </p:cNvPr>
          <p:cNvSpPr/>
          <p:nvPr/>
        </p:nvSpPr>
        <p:spPr>
          <a:xfrm rot="14457585">
            <a:off x="1784729" y="2053195"/>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25EE8064-36F2-42F0-AD28-ADE0DEC5C014}"/>
              </a:ext>
            </a:extLst>
          </p:cNvPr>
          <p:cNvSpPr/>
          <p:nvPr/>
        </p:nvSpPr>
        <p:spPr>
          <a:xfrm>
            <a:off x="1029299" y="2061510"/>
            <a:ext cx="706128" cy="29073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E564B07B-CCCE-4C56-85B5-5F6365443025}"/>
              </a:ext>
            </a:extLst>
          </p:cNvPr>
          <p:cNvSpPr/>
          <p:nvPr/>
        </p:nvSpPr>
        <p:spPr>
          <a:xfrm>
            <a:off x="3672264" y="2061946"/>
            <a:ext cx="308563" cy="29073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C1C1C22-25B2-495E-B15D-3CB56307E9A0}"/>
              </a:ext>
            </a:extLst>
          </p:cNvPr>
          <p:cNvSpPr txBox="1"/>
          <p:nvPr/>
        </p:nvSpPr>
        <p:spPr>
          <a:xfrm>
            <a:off x="1785025" y="2682345"/>
            <a:ext cx="971172" cy="369332"/>
          </a:xfrm>
          <a:prstGeom prst="rect">
            <a:avLst/>
          </a:prstGeom>
          <a:noFill/>
        </p:spPr>
        <p:txBody>
          <a:bodyPr wrap="square" rtlCol="0">
            <a:spAutoFit/>
          </a:bodyPr>
          <a:lstStyle/>
          <a:p>
            <a:r>
              <a:rPr kumimoji="1" lang="ja-JP" altLang="en-US" b="1" dirty="0">
                <a:solidFill>
                  <a:srgbClr val="FF0000"/>
                </a:solidFill>
              </a:rPr>
              <a:t>霞が関</a:t>
            </a:r>
          </a:p>
        </p:txBody>
      </p:sp>
      <p:sp>
        <p:nvSpPr>
          <p:cNvPr id="12" name="テキスト ボックス 11">
            <a:extLst>
              <a:ext uri="{FF2B5EF4-FFF2-40B4-BE49-F238E27FC236}">
                <a16:creationId xmlns:a16="http://schemas.microsoft.com/office/drawing/2014/main" id="{F9EBC800-148A-42AD-AC34-9F7FDF97C366}"/>
              </a:ext>
            </a:extLst>
          </p:cNvPr>
          <p:cNvSpPr txBox="1"/>
          <p:nvPr/>
        </p:nvSpPr>
        <p:spPr>
          <a:xfrm>
            <a:off x="5955569" y="3342925"/>
            <a:ext cx="722243" cy="307777"/>
          </a:xfrm>
          <a:prstGeom prst="rect">
            <a:avLst/>
          </a:prstGeom>
          <a:noFill/>
        </p:spPr>
        <p:txBody>
          <a:bodyPr wrap="square" rtlCol="0">
            <a:spAutoFit/>
          </a:bodyPr>
          <a:lstStyle/>
          <a:p>
            <a:r>
              <a:rPr kumimoji="1" lang="ja-JP" altLang="en-US" sz="1400" b="1" dirty="0">
                <a:solidFill>
                  <a:srgbClr val="FF0000"/>
                </a:solidFill>
              </a:rPr>
              <a:t>令和７</a:t>
            </a:r>
          </a:p>
        </p:txBody>
      </p:sp>
      <p:sp>
        <p:nvSpPr>
          <p:cNvPr id="13" name="テキスト ボックス 12">
            <a:extLst>
              <a:ext uri="{FF2B5EF4-FFF2-40B4-BE49-F238E27FC236}">
                <a16:creationId xmlns:a16="http://schemas.microsoft.com/office/drawing/2014/main" id="{DDD540AE-6A28-438D-941F-A2F52CD4FAE3}"/>
              </a:ext>
            </a:extLst>
          </p:cNvPr>
          <p:cNvSpPr txBox="1"/>
          <p:nvPr/>
        </p:nvSpPr>
        <p:spPr>
          <a:xfrm>
            <a:off x="6978823" y="3342925"/>
            <a:ext cx="410500" cy="307777"/>
          </a:xfrm>
          <a:prstGeom prst="rect">
            <a:avLst/>
          </a:prstGeom>
          <a:noFill/>
        </p:spPr>
        <p:txBody>
          <a:bodyPr wrap="square" rtlCol="0">
            <a:spAutoFit/>
          </a:bodyPr>
          <a:lstStyle/>
          <a:p>
            <a:r>
              <a:rPr kumimoji="1" lang="en-US" altLang="ja-JP" sz="1400" b="1" dirty="0">
                <a:solidFill>
                  <a:srgbClr val="FF0000"/>
                </a:solidFill>
              </a:rPr>
              <a:t>12</a:t>
            </a:r>
            <a:endParaRPr kumimoji="1" lang="ja-JP" altLang="en-US" sz="1400" b="1" dirty="0">
              <a:solidFill>
                <a:srgbClr val="FF0000"/>
              </a:solidFill>
            </a:endParaRPr>
          </a:p>
        </p:txBody>
      </p:sp>
      <p:sp>
        <p:nvSpPr>
          <p:cNvPr id="14" name="テキスト ボックス 13">
            <a:extLst>
              <a:ext uri="{FF2B5EF4-FFF2-40B4-BE49-F238E27FC236}">
                <a16:creationId xmlns:a16="http://schemas.microsoft.com/office/drawing/2014/main" id="{5D50A74A-DACF-49FE-B8CC-B349B1BFDFE2}"/>
              </a:ext>
            </a:extLst>
          </p:cNvPr>
          <p:cNvSpPr txBox="1"/>
          <p:nvPr/>
        </p:nvSpPr>
        <p:spPr>
          <a:xfrm>
            <a:off x="7752871" y="3342925"/>
            <a:ext cx="329999" cy="307777"/>
          </a:xfrm>
          <a:prstGeom prst="rect">
            <a:avLst/>
          </a:prstGeom>
          <a:noFill/>
        </p:spPr>
        <p:txBody>
          <a:bodyPr wrap="square" rtlCol="0">
            <a:spAutoFit/>
          </a:bodyPr>
          <a:lstStyle/>
          <a:p>
            <a:r>
              <a:rPr kumimoji="1" lang="ja-JP" altLang="en-US" sz="1400" b="1" dirty="0">
                <a:solidFill>
                  <a:srgbClr val="FF0000"/>
                </a:solidFill>
              </a:rPr>
              <a:t>１</a:t>
            </a:r>
          </a:p>
        </p:txBody>
      </p:sp>
      <p:sp>
        <p:nvSpPr>
          <p:cNvPr id="15" name="テキスト ボックス 14">
            <a:extLst>
              <a:ext uri="{FF2B5EF4-FFF2-40B4-BE49-F238E27FC236}">
                <a16:creationId xmlns:a16="http://schemas.microsoft.com/office/drawing/2014/main" id="{A0B1E21A-8766-47DE-9198-6D122E1C6ADF}"/>
              </a:ext>
            </a:extLst>
          </p:cNvPr>
          <p:cNvSpPr txBox="1"/>
          <p:nvPr/>
        </p:nvSpPr>
        <p:spPr>
          <a:xfrm>
            <a:off x="5197298" y="3645189"/>
            <a:ext cx="491614" cy="307777"/>
          </a:xfrm>
          <a:prstGeom prst="rect">
            <a:avLst/>
          </a:prstGeom>
          <a:noFill/>
        </p:spPr>
        <p:txBody>
          <a:bodyPr wrap="square" rtlCol="0">
            <a:spAutoFit/>
          </a:bodyPr>
          <a:lstStyle/>
          <a:p>
            <a:r>
              <a:rPr kumimoji="1" lang="en-US" altLang="ja-JP" sz="1400" b="1" dirty="0">
                <a:solidFill>
                  <a:srgbClr val="FF0000"/>
                </a:solidFill>
              </a:rPr>
              <a:t>100</a:t>
            </a:r>
            <a:endParaRPr kumimoji="1" lang="ja-JP" altLang="en-US" sz="1400" b="1" dirty="0">
              <a:solidFill>
                <a:srgbClr val="FF0000"/>
              </a:solidFill>
            </a:endParaRPr>
          </a:p>
        </p:txBody>
      </p:sp>
      <p:sp>
        <p:nvSpPr>
          <p:cNvPr id="16" name="テキスト ボックス 15">
            <a:extLst>
              <a:ext uri="{FF2B5EF4-FFF2-40B4-BE49-F238E27FC236}">
                <a16:creationId xmlns:a16="http://schemas.microsoft.com/office/drawing/2014/main" id="{09962FB7-E086-4458-9DC0-5165550AC525}"/>
              </a:ext>
            </a:extLst>
          </p:cNvPr>
          <p:cNvSpPr txBox="1"/>
          <p:nvPr/>
        </p:nvSpPr>
        <p:spPr>
          <a:xfrm>
            <a:off x="5744356" y="3646535"/>
            <a:ext cx="594854" cy="307777"/>
          </a:xfrm>
          <a:prstGeom prst="rect">
            <a:avLst/>
          </a:prstGeom>
          <a:noFill/>
        </p:spPr>
        <p:txBody>
          <a:bodyPr wrap="square" rtlCol="0">
            <a:spAutoFit/>
          </a:bodyPr>
          <a:lstStyle/>
          <a:p>
            <a:r>
              <a:rPr kumimoji="1" lang="en-US" altLang="ja-JP" sz="1400" b="1" dirty="0">
                <a:solidFill>
                  <a:srgbClr val="FF0000"/>
                </a:solidFill>
              </a:rPr>
              <a:t>8974</a:t>
            </a:r>
            <a:endParaRPr kumimoji="1" lang="ja-JP" altLang="en-US" sz="1400" b="1" dirty="0">
              <a:solidFill>
                <a:srgbClr val="FF0000"/>
              </a:solidFill>
            </a:endParaRPr>
          </a:p>
        </p:txBody>
      </p:sp>
      <p:sp>
        <p:nvSpPr>
          <p:cNvPr id="17" name="テキスト ボックス 16">
            <a:extLst>
              <a:ext uri="{FF2B5EF4-FFF2-40B4-BE49-F238E27FC236}">
                <a16:creationId xmlns:a16="http://schemas.microsoft.com/office/drawing/2014/main" id="{A5FA9185-0E6B-4C41-81A6-10CB31C522AC}"/>
              </a:ext>
            </a:extLst>
          </p:cNvPr>
          <p:cNvSpPr txBox="1"/>
          <p:nvPr/>
        </p:nvSpPr>
        <p:spPr>
          <a:xfrm>
            <a:off x="5449972" y="3988127"/>
            <a:ext cx="2340077" cy="307777"/>
          </a:xfrm>
          <a:prstGeom prst="rect">
            <a:avLst/>
          </a:prstGeom>
          <a:noFill/>
        </p:spPr>
        <p:txBody>
          <a:bodyPr wrap="square" rtlCol="0">
            <a:spAutoFit/>
          </a:bodyPr>
          <a:lstStyle/>
          <a:p>
            <a:r>
              <a:rPr kumimoji="1" lang="ja-JP" altLang="en-US" sz="1400" b="1" dirty="0">
                <a:solidFill>
                  <a:srgbClr val="FF0000"/>
                </a:solidFill>
              </a:rPr>
              <a:t>千代田区霞が関２－１－２</a:t>
            </a:r>
          </a:p>
        </p:txBody>
      </p:sp>
      <p:sp>
        <p:nvSpPr>
          <p:cNvPr id="18" name="テキスト ボックス 17">
            <a:extLst>
              <a:ext uri="{FF2B5EF4-FFF2-40B4-BE49-F238E27FC236}">
                <a16:creationId xmlns:a16="http://schemas.microsoft.com/office/drawing/2014/main" id="{03430B6E-45D9-46A4-940B-D27E5CA331ED}"/>
              </a:ext>
            </a:extLst>
          </p:cNvPr>
          <p:cNvSpPr txBox="1"/>
          <p:nvPr/>
        </p:nvSpPr>
        <p:spPr>
          <a:xfrm>
            <a:off x="5543312" y="4924637"/>
            <a:ext cx="1366685" cy="369332"/>
          </a:xfrm>
          <a:prstGeom prst="rect">
            <a:avLst/>
          </a:prstGeom>
          <a:noFill/>
        </p:spPr>
        <p:txBody>
          <a:bodyPr wrap="square" rtlCol="0">
            <a:spAutoFit/>
          </a:bodyPr>
          <a:lstStyle/>
          <a:p>
            <a:r>
              <a:rPr kumimoji="1" lang="ja-JP" altLang="en-US" b="1" dirty="0">
                <a:solidFill>
                  <a:srgbClr val="FF0000"/>
                </a:solidFill>
              </a:rPr>
              <a:t>警察　太郎</a:t>
            </a:r>
          </a:p>
        </p:txBody>
      </p:sp>
      <p:sp>
        <p:nvSpPr>
          <p:cNvPr id="19" name="テキスト ボックス 18">
            <a:extLst>
              <a:ext uri="{FF2B5EF4-FFF2-40B4-BE49-F238E27FC236}">
                <a16:creationId xmlns:a16="http://schemas.microsoft.com/office/drawing/2014/main" id="{9140E161-E55A-4212-989F-2B2265E8F725}"/>
              </a:ext>
            </a:extLst>
          </p:cNvPr>
          <p:cNvSpPr txBox="1"/>
          <p:nvPr/>
        </p:nvSpPr>
        <p:spPr>
          <a:xfrm>
            <a:off x="6028882" y="4461298"/>
            <a:ext cx="1356853" cy="307777"/>
          </a:xfrm>
          <a:prstGeom prst="rect">
            <a:avLst/>
          </a:prstGeom>
          <a:noFill/>
        </p:spPr>
        <p:txBody>
          <a:bodyPr wrap="square" rtlCol="0">
            <a:spAutoFit/>
          </a:bodyPr>
          <a:lstStyle/>
          <a:p>
            <a:r>
              <a:rPr kumimoji="1" lang="en-US" altLang="ja-JP" sz="1400" b="1" dirty="0">
                <a:solidFill>
                  <a:srgbClr val="FF0000"/>
                </a:solidFill>
              </a:rPr>
              <a:t>03-3581-0141</a:t>
            </a:r>
            <a:endParaRPr kumimoji="1" lang="ja-JP" altLang="en-US" sz="1400" b="1" dirty="0">
              <a:solidFill>
                <a:srgbClr val="FF0000"/>
              </a:solidFill>
            </a:endParaRPr>
          </a:p>
        </p:txBody>
      </p:sp>
      <p:sp>
        <p:nvSpPr>
          <p:cNvPr id="20" name="吹き出し: 折線 19">
            <a:extLst>
              <a:ext uri="{FF2B5EF4-FFF2-40B4-BE49-F238E27FC236}">
                <a16:creationId xmlns:a16="http://schemas.microsoft.com/office/drawing/2014/main" id="{F7179139-7412-4B92-A0A0-3E2F1EE8FB72}"/>
              </a:ext>
            </a:extLst>
          </p:cNvPr>
          <p:cNvSpPr/>
          <p:nvPr/>
        </p:nvSpPr>
        <p:spPr>
          <a:xfrm>
            <a:off x="9225781" y="2821332"/>
            <a:ext cx="2612004" cy="1097060"/>
          </a:xfrm>
          <a:prstGeom prst="borderCallout2">
            <a:avLst>
              <a:gd name="adj1" fmla="val 5931"/>
              <a:gd name="adj2" fmla="val -27"/>
              <a:gd name="adj3" fmla="val 5982"/>
              <a:gd name="adj4" fmla="val -192426"/>
              <a:gd name="adj5" fmla="val -41992"/>
              <a:gd name="adj6" fmla="val -197362"/>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保管場所である土地が</a:t>
            </a:r>
            <a:endParaRPr kumimoji="1" lang="en-US" altLang="ja-JP" sz="1100" dirty="0">
              <a:solidFill>
                <a:sysClr val="windowText" lastClr="000000"/>
              </a:solidFill>
            </a:endParaRPr>
          </a:p>
          <a:p>
            <a:r>
              <a:rPr kumimoji="1" lang="ja-JP" altLang="en-US" sz="1100" dirty="0">
                <a:solidFill>
                  <a:sysClr val="windowText" lastClr="000000"/>
                </a:solidFill>
              </a:rPr>
              <a:t>○　自己所有の場合</a:t>
            </a:r>
            <a:endParaRPr kumimoji="1" lang="en-US" altLang="ja-JP" sz="1100" dirty="0">
              <a:solidFill>
                <a:sysClr val="windowText" lastClr="000000"/>
              </a:solidFill>
            </a:endParaRPr>
          </a:p>
          <a:p>
            <a:r>
              <a:rPr kumimoji="1" lang="ja-JP" altLang="en-US" sz="1100" dirty="0">
                <a:solidFill>
                  <a:sysClr val="windowText" lastClr="000000"/>
                </a:solidFill>
              </a:rPr>
              <a:t>　　→「土地」</a:t>
            </a:r>
            <a:endParaRPr lang="en-US" altLang="ja-JP" sz="1100" dirty="0">
              <a:solidFill>
                <a:sysClr val="windowText" lastClr="000000"/>
              </a:solidFill>
            </a:endParaRPr>
          </a:p>
          <a:p>
            <a:r>
              <a:rPr kumimoji="1" lang="ja-JP" altLang="en-US" sz="1100" dirty="0">
                <a:solidFill>
                  <a:sysClr val="windowText" lastClr="000000"/>
                </a:solidFill>
              </a:rPr>
              <a:t>○　土地・建物の両方が自己所有の場合</a:t>
            </a:r>
            <a:endParaRPr kumimoji="1" lang="en-US" altLang="ja-JP" sz="1100" dirty="0">
              <a:solidFill>
                <a:sysClr val="windowText" lastClr="000000"/>
              </a:solidFill>
            </a:endParaRPr>
          </a:p>
          <a:p>
            <a:r>
              <a:rPr kumimoji="1" lang="ja-JP" altLang="en-US" sz="1100" dirty="0">
                <a:solidFill>
                  <a:sysClr val="windowText" lastClr="000000"/>
                </a:solidFill>
              </a:rPr>
              <a:t>　　→「土地」・「建物」の両方</a:t>
            </a:r>
            <a:endParaRPr kumimoji="1" lang="en-US" altLang="ja-JP" sz="1100" dirty="0">
              <a:solidFill>
                <a:sysClr val="windowText" lastClr="000000"/>
              </a:solidFill>
            </a:endParaRPr>
          </a:p>
          <a:p>
            <a:r>
              <a:rPr kumimoji="1" lang="ja-JP" altLang="en-US" sz="1100" dirty="0">
                <a:solidFill>
                  <a:sysClr val="windowText" lastClr="000000"/>
                </a:solidFill>
              </a:rPr>
              <a:t>に〇印をつけてください。</a:t>
            </a:r>
          </a:p>
        </p:txBody>
      </p:sp>
      <p:sp>
        <p:nvSpPr>
          <p:cNvPr id="21" name="二等辺三角形 20">
            <a:extLst>
              <a:ext uri="{FF2B5EF4-FFF2-40B4-BE49-F238E27FC236}">
                <a16:creationId xmlns:a16="http://schemas.microsoft.com/office/drawing/2014/main" id="{13CEFAE2-A13E-49A6-9693-342D4B941C0A}"/>
              </a:ext>
            </a:extLst>
          </p:cNvPr>
          <p:cNvSpPr/>
          <p:nvPr/>
        </p:nvSpPr>
        <p:spPr>
          <a:xfrm rot="20762075">
            <a:off x="4028495" y="2292858"/>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吹き出し: 折線 21">
            <a:extLst>
              <a:ext uri="{FF2B5EF4-FFF2-40B4-BE49-F238E27FC236}">
                <a16:creationId xmlns:a16="http://schemas.microsoft.com/office/drawing/2014/main" id="{CC4C5743-A05D-40C7-9ECB-0C5E824A9B17}"/>
              </a:ext>
            </a:extLst>
          </p:cNvPr>
          <p:cNvSpPr/>
          <p:nvPr/>
        </p:nvSpPr>
        <p:spPr>
          <a:xfrm>
            <a:off x="9225781" y="4131568"/>
            <a:ext cx="2612004" cy="480593"/>
          </a:xfrm>
          <a:prstGeom prst="borderCallout2">
            <a:avLst>
              <a:gd name="adj1" fmla="val 9694"/>
              <a:gd name="adj2" fmla="val 75"/>
              <a:gd name="adj3" fmla="val -201669"/>
              <a:gd name="adj4" fmla="val -33273"/>
              <a:gd name="adj5" fmla="val -200866"/>
              <a:gd name="adj6" fmla="val -208611"/>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宛先（提出先）は、自動車の保管場所の位置を管轄する警察署です。</a:t>
            </a:r>
          </a:p>
        </p:txBody>
      </p:sp>
      <p:sp>
        <p:nvSpPr>
          <p:cNvPr id="24" name="吹き出し: 折線 23">
            <a:extLst>
              <a:ext uri="{FF2B5EF4-FFF2-40B4-BE49-F238E27FC236}">
                <a16:creationId xmlns:a16="http://schemas.microsoft.com/office/drawing/2014/main" id="{686B6FD5-6667-426A-B035-2A8F069C77BF}"/>
              </a:ext>
            </a:extLst>
          </p:cNvPr>
          <p:cNvSpPr/>
          <p:nvPr/>
        </p:nvSpPr>
        <p:spPr>
          <a:xfrm>
            <a:off x="9225781" y="4982093"/>
            <a:ext cx="2612004" cy="480593"/>
          </a:xfrm>
          <a:prstGeom prst="borderCallout2">
            <a:avLst>
              <a:gd name="adj1" fmla="val 5422"/>
              <a:gd name="adj2" fmla="val -36"/>
              <a:gd name="adj3" fmla="val -99886"/>
              <a:gd name="adj4" fmla="val -9749"/>
              <a:gd name="adj5" fmla="val -99086"/>
              <a:gd name="adj6" fmla="val -46324"/>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申請者又は届出者御自身の情報を記載してください。</a:t>
            </a:r>
          </a:p>
        </p:txBody>
      </p:sp>
      <p:sp>
        <p:nvSpPr>
          <p:cNvPr id="25" name="二等辺三角形 24">
            <a:extLst>
              <a:ext uri="{FF2B5EF4-FFF2-40B4-BE49-F238E27FC236}">
                <a16:creationId xmlns:a16="http://schemas.microsoft.com/office/drawing/2014/main" id="{24527853-16F1-4335-B103-FCA6D7035A05}"/>
              </a:ext>
            </a:extLst>
          </p:cNvPr>
          <p:cNvSpPr/>
          <p:nvPr/>
        </p:nvSpPr>
        <p:spPr>
          <a:xfrm rot="16200000">
            <a:off x="7985742" y="4461250"/>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670B4EB-9355-47D0-9BBD-E7D57CCDE3D7}"/>
              </a:ext>
            </a:extLst>
          </p:cNvPr>
          <p:cNvSpPr/>
          <p:nvPr/>
        </p:nvSpPr>
        <p:spPr>
          <a:xfrm>
            <a:off x="8082870" y="212672"/>
            <a:ext cx="3765178" cy="11181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ysClr val="windowText" lastClr="000000"/>
                </a:solidFill>
              </a:rPr>
              <a:t>○　同じ駐車場の駐車枠１番から３番までを保管場所と</a:t>
            </a:r>
            <a:endParaRPr kumimoji="1" lang="en-US" altLang="ja-JP" sz="1100" dirty="0">
              <a:solidFill>
                <a:sysClr val="windowText" lastClr="000000"/>
              </a:solidFill>
            </a:endParaRPr>
          </a:p>
          <a:p>
            <a:r>
              <a:rPr kumimoji="1" lang="ja-JP" altLang="en-US" sz="1100" dirty="0">
                <a:solidFill>
                  <a:sysClr val="windowText" lastClr="000000"/>
                </a:solidFill>
              </a:rPr>
              <a:t>　する申請を３台同時に行う</a:t>
            </a:r>
            <a:endParaRPr kumimoji="1" lang="en-US" altLang="ja-JP" sz="1100" dirty="0">
              <a:solidFill>
                <a:sysClr val="windowText" lastClr="000000"/>
              </a:solidFill>
            </a:endParaRPr>
          </a:p>
          <a:p>
            <a:r>
              <a:rPr lang="ja-JP" altLang="en-US" sz="1100" dirty="0">
                <a:solidFill>
                  <a:sysClr val="windowText" lastClr="000000"/>
                </a:solidFill>
              </a:rPr>
              <a:t>○　自宅の車庫を保管場所とする届出を２台同時に行う</a:t>
            </a:r>
            <a:endParaRPr lang="en-US" altLang="ja-JP" sz="1100" dirty="0">
              <a:solidFill>
                <a:sysClr val="windowText" lastClr="000000"/>
              </a:solidFill>
            </a:endParaRPr>
          </a:p>
          <a:p>
            <a:r>
              <a:rPr lang="ja-JP" altLang="en-US" sz="1100" dirty="0">
                <a:solidFill>
                  <a:sysClr val="windowText" lastClr="000000"/>
                </a:solidFill>
              </a:rPr>
              <a:t>といった、</a:t>
            </a:r>
            <a:r>
              <a:rPr kumimoji="1" lang="ja-JP" altLang="en-US" sz="1100" dirty="0">
                <a:solidFill>
                  <a:sysClr val="windowText" lastClr="000000"/>
                </a:solidFill>
              </a:rPr>
              <a:t>場所の表示（○市</a:t>
            </a:r>
            <a:r>
              <a:rPr kumimoji="1" lang="en-US" altLang="ja-JP" sz="1100" dirty="0">
                <a:solidFill>
                  <a:sysClr val="windowText" lastClr="000000"/>
                </a:solidFill>
              </a:rPr>
              <a:t>×</a:t>
            </a:r>
            <a:r>
              <a:rPr kumimoji="1" lang="ja-JP" altLang="en-US" sz="1100" dirty="0">
                <a:solidFill>
                  <a:sysClr val="windowText" lastClr="000000"/>
                </a:solidFill>
              </a:rPr>
              <a:t>町△丁目□番◎号）が同一となる保管場所に複数の自動車を保管する申請・届出を同時に行う場合には、自認書は１通の提出で足ります。</a:t>
            </a:r>
          </a:p>
        </p:txBody>
      </p:sp>
      <p:cxnSp>
        <p:nvCxnSpPr>
          <p:cNvPr id="3" name="直線コネクタ 2">
            <a:extLst>
              <a:ext uri="{FF2B5EF4-FFF2-40B4-BE49-F238E27FC236}">
                <a16:creationId xmlns:a16="http://schemas.microsoft.com/office/drawing/2014/main" id="{1333BCA7-DF5F-40D0-9A10-D75F485A4F42}"/>
              </a:ext>
            </a:extLst>
          </p:cNvPr>
          <p:cNvCxnSpPr>
            <a:cxnSpLocks/>
            <a:stCxn id="23" idx="3"/>
          </p:cNvCxnSpPr>
          <p:nvPr/>
        </p:nvCxnSpPr>
        <p:spPr>
          <a:xfrm>
            <a:off x="3630202" y="2986915"/>
            <a:ext cx="152644" cy="179239"/>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3" name="二等辺三角形 22">
            <a:extLst>
              <a:ext uri="{FF2B5EF4-FFF2-40B4-BE49-F238E27FC236}">
                <a16:creationId xmlns:a16="http://schemas.microsoft.com/office/drawing/2014/main" id="{3FE7ED4B-D763-4F81-8E76-614FA43324B5}"/>
              </a:ext>
            </a:extLst>
          </p:cNvPr>
          <p:cNvSpPr/>
          <p:nvPr/>
        </p:nvSpPr>
        <p:spPr>
          <a:xfrm rot="19302119">
            <a:off x="3558533" y="2907432"/>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63661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図 29">
            <a:extLst>
              <a:ext uri="{FF2B5EF4-FFF2-40B4-BE49-F238E27FC236}">
                <a16:creationId xmlns:a16="http://schemas.microsoft.com/office/drawing/2014/main" id="{A29628D7-BFE6-4218-8013-260A1539F5C4}"/>
              </a:ext>
            </a:extLst>
          </p:cNvPr>
          <p:cNvPicPr>
            <a:picLocks noChangeAspect="1"/>
          </p:cNvPicPr>
          <p:nvPr/>
        </p:nvPicPr>
        <p:blipFill>
          <a:blip r:embed="rId2"/>
          <a:stretch>
            <a:fillRect/>
          </a:stretch>
        </p:blipFill>
        <p:spPr>
          <a:xfrm>
            <a:off x="821741" y="1525827"/>
            <a:ext cx="8067711" cy="4937419"/>
          </a:xfrm>
          <a:prstGeom prst="rect">
            <a:avLst/>
          </a:prstGeom>
        </p:spPr>
      </p:pic>
      <p:sp>
        <p:nvSpPr>
          <p:cNvPr id="4" name="テキスト ボックス 3">
            <a:extLst>
              <a:ext uri="{FF2B5EF4-FFF2-40B4-BE49-F238E27FC236}">
                <a16:creationId xmlns:a16="http://schemas.microsoft.com/office/drawing/2014/main" id="{CA271D42-55A3-40A9-BBF1-A0BF12DAEE7B}"/>
              </a:ext>
            </a:extLst>
          </p:cNvPr>
          <p:cNvSpPr txBox="1"/>
          <p:nvPr/>
        </p:nvSpPr>
        <p:spPr>
          <a:xfrm>
            <a:off x="2491728" y="359331"/>
            <a:ext cx="4119716" cy="369332"/>
          </a:xfrm>
          <a:prstGeom prst="rect">
            <a:avLst/>
          </a:prstGeom>
          <a:noFill/>
        </p:spPr>
        <p:txBody>
          <a:bodyPr wrap="square" rtlCol="0">
            <a:spAutoFit/>
          </a:bodyPr>
          <a:lstStyle/>
          <a:p>
            <a:r>
              <a:rPr kumimoji="1" lang="en-US" altLang="ja-JP" dirty="0"/>
              <a:t>【</a:t>
            </a:r>
            <a:r>
              <a:rPr kumimoji="1" lang="ja-JP" altLang="en-US" dirty="0"/>
              <a:t>保管場所使用承諾証明書</a:t>
            </a:r>
            <a:r>
              <a:rPr kumimoji="1" lang="en-US" altLang="ja-JP" dirty="0"/>
              <a:t>】</a:t>
            </a:r>
            <a:r>
              <a:rPr kumimoji="1" lang="ja-JP" altLang="en-US" dirty="0"/>
              <a:t>の記載例</a:t>
            </a:r>
          </a:p>
        </p:txBody>
      </p:sp>
      <p:sp>
        <p:nvSpPr>
          <p:cNvPr id="7" name="テキスト ボックス 6">
            <a:extLst>
              <a:ext uri="{FF2B5EF4-FFF2-40B4-BE49-F238E27FC236}">
                <a16:creationId xmlns:a16="http://schemas.microsoft.com/office/drawing/2014/main" id="{F8AC2BF2-8B5B-4F6B-9D9D-A27D64C4A2A2}"/>
              </a:ext>
            </a:extLst>
          </p:cNvPr>
          <p:cNvSpPr txBox="1"/>
          <p:nvPr/>
        </p:nvSpPr>
        <p:spPr>
          <a:xfrm>
            <a:off x="2525995" y="2190166"/>
            <a:ext cx="3018503" cy="369332"/>
          </a:xfrm>
          <a:prstGeom prst="rect">
            <a:avLst/>
          </a:prstGeom>
          <a:noFill/>
        </p:spPr>
        <p:txBody>
          <a:bodyPr wrap="square" rtlCol="0">
            <a:spAutoFit/>
          </a:bodyPr>
          <a:lstStyle/>
          <a:p>
            <a:r>
              <a:rPr kumimoji="1" lang="ja-JP" altLang="en-US" b="1" dirty="0">
                <a:solidFill>
                  <a:srgbClr val="FF0000"/>
                </a:solidFill>
              </a:rPr>
              <a:t>千代田区霞が関２－１－２</a:t>
            </a:r>
          </a:p>
        </p:txBody>
      </p:sp>
      <p:sp>
        <p:nvSpPr>
          <p:cNvPr id="8" name="テキスト ボックス 7">
            <a:extLst>
              <a:ext uri="{FF2B5EF4-FFF2-40B4-BE49-F238E27FC236}">
                <a16:creationId xmlns:a16="http://schemas.microsoft.com/office/drawing/2014/main" id="{2B545021-433D-4237-A72F-37CC2ED1C31B}"/>
              </a:ext>
            </a:extLst>
          </p:cNvPr>
          <p:cNvSpPr txBox="1"/>
          <p:nvPr/>
        </p:nvSpPr>
        <p:spPr>
          <a:xfrm>
            <a:off x="6291242" y="2409807"/>
            <a:ext cx="736160" cy="253916"/>
          </a:xfrm>
          <a:prstGeom prst="rect">
            <a:avLst/>
          </a:prstGeom>
          <a:noFill/>
        </p:spPr>
        <p:txBody>
          <a:bodyPr wrap="square" rtlCol="0">
            <a:spAutoFit/>
          </a:bodyPr>
          <a:lstStyle/>
          <a:p>
            <a:r>
              <a:rPr kumimoji="1" lang="ja-JP" altLang="en-US" sz="1050" b="1" dirty="0">
                <a:solidFill>
                  <a:srgbClr val="FF0000"/>
                </a:solidFill>
              </a:rPr>
              <a:t>霞駐車場</a:t>
            </a:r>
          </a:p>
        </p:txBody>
      </p:sp>
      <p:sp>
        <p:nvSpPr>
          <p:cNvPr id="9" name="テキスト ボックス 8">
            <a:extLst>
              <a:ext uri="{FF2B5EF4-FFF2-40B4-BE49-F238E27FC236}">
                <a16:creationId xmlns:a16="http://schemas.microsoft.com/office/drawing/2014/main" id="{04E4B0D7-BCD6-415C-85D4-13371EFEFF56}"/>
              </a:ext>
            </a:extLst>
          </p:cNvPr>
          <p:cNvSpPr txBox="1"/>
          <p:nvPr/>
        </p:nvSpPr>
        <p:spPr>
          <a:xfrm>
            <a:off x="7884276" y="2399105"/>
            <a:ext cx="309714" cy="276999"/>
          </a:xfrm>
          <a:prstGeom prst="rect">
            <a:avLst/>
          </a:prstGeom>
          <a:noFill/>
        </p:spPr>
        <p:txBody>
          <a:bodyPr wrap="square" rtlCol="0">
            <a:spAutoFit/>
          </a:bodyPr>
          <a:lstStyle/>
          <a:p>
            <a:r>
              <a:rPr lang="ja-JP" altLang="en-US" sz="1200" b="1" dirty="0">
                <a:solidFill>
                  <a:srgbClr val="FF0000"/>
                </a:solidFill>
              </a:rPr>
              <a:t>２</a:t>
            </a:r>
            <a:endParaRPr kumimoji="1" lang="ja-JP" altLang="en-US" sz="1200" b="1" dirty="0">
              <a:solidFill>
                <a:srgbClr val="FF0000"/>
              </a:solidFill>
            </a:endParaRPr>
          </a:p>
        </p:txBody>
      </p:sp>
      <p:sp>
        <p:nvSpPr>
          <p:cNvPr id="10" name="テキスト ボックス 9">
            <a:extLst>
              <a:ext uri="{FF2B5EF4-FFF2-40B4-BE49-F238E27FC236}">
                <a16:creationId xmlns:a16="http://schemas.microsoft.com/office/drawing/2014/main" id="{246B8741-151B-4D91-9D03-C4134D35B0A4}"/>
              </a:ext>
            </a:extLst>
          </p:cNvPr>
          <p:cNvSpPr txBox="1"/>
          <p:nvPr/>
        </p:nvSpPr>
        <p:spPr>
          <a:xfrm>
            <a:off x="2654211" y="2621440"/>
            <a:ext cx="491614" cy="276999"/>
          </a:xfrm>
          <a:prstGeom prst="rect">
            <a:avLst/>
          </a:prstGeom>
          <a:noFill/>
        </p:spPr>
        <p:txBody>
          <a:bodyPr wrap="square" rtlCol="0">
            <a:spAutoFit/>
          </a:bodyPr>
          <a:lstStyle/>
          <a:p>
            <a:r>
              <a:rPr kumimoji="1" lang="en-US" altLang="ja-JP" sz="1200" b="1" dirty="0">
                <a:solidFill>
                  <a:srgbClr val="FF0000"/>
                </a:solidFill>
              </a:rPr>
              <a:t>100</a:t>
            </a:r>
            <a:endParaRPr kumimoji="1" lang="ja-JP" altLang="en-US" sz="1200" b="1" dirty="0">
              <a:solidFill>
                <a:srgbClr val="FF0000"/>
              </a:solidFill>
            </a:endParaRPr>
          </a:p>
        </p:txBody>
      </p:sp>
      <p:sp>
        <p:nvSpPr>
          <p:cNvPr id="11" name="テキスト ボックス 10">
            <a:extLst>
              <a:ext uri="{FF2B5EF4-FFF2-40B4-BE49-F238E27FC236}">
                <a16:creationId xmlns:a16="http://schemas.microsoft.com/office/drawing/2014/main" id="{0DD89E46-F142-4532-808D-1185AE0817D7}"/>
              </a:ext>
            </a:extLst>
          </p:cNvPr>
          <p:cNvSpPr txBox="1"/>
          <p:nvPr/>
        </p:nvSpPr>
        <p:spPr>
          <a:xfrm>
            <a:off x="3273390" y="2621440"/>
            <a:ext cx="594854" cy="276999"/>
          </a:xfrm>
          <a:prstGeom prst="rect">
            <a:avLst/>
          </a:prstGeom>
          <a:noFill/>
        </p:spPr>
        <p:txBody>
          <a:bodyPr wrap="square" rtlCol="0">
            <a:spAutoFit/>
          </a:bodyPr>
          <a:lstStyle/>
          <a:p>
            <a:r>
              <a:rPr kumimoji="1" lang="en-US" altLang="ja-JP" sz="1200" b="1" dirty="0">
                <a:solidFill>
                  <a:srgbClr val="FF0000"/>
                </a:solidFill>
              </a:rPr>
              <a:t>8974</a:t>
            </a:r>
            <a:endParaRPr kumimoji="1" lang="ja-JP" altLang="en-US" sz="1200" b="1" dirty="0">
              <a:solidFill>
                <a:srgbClr val="FF0000"/>
              </a:solidFill>
            </a:endParaRPr>
          </a:p>
        </p:txBody>
      </p:sp>
      <p:sp>
        <p:nvSpPr>
          <p:cNvPr id="12" name="テキスト ボックス 11">
            <a:extLst>
              <a:ext uri="{FF2B5EF4-FFF2-40B4-BE49-F238E27FC236}">
                <a16:creationId xmlns:a16="http://schemas.microsoft.com/office/drawing/2014/main" id="{DF221711-D8E0-4340-BDE9-5C89A5F54C02}"/>
              </a:ext>
            </a:extLst>
          </p:cNvPr>
          <p:cNvSpPr txBox="1"/>
          <p:nvPr/>
        </p:nvSpPr>
        <p:spPr>
          <a:xfrm>
            <a:off x="3095500" y="2814338"/>
            <a:ext cx="2340077" cy="307777"/>
          </a:xfrm>
          <a:prstGeom prst="rect">
            <a:avLst/>
          </a:prstGeom>
          <a:noFill/>
        </p:spPr>
        <p:txBody>
          <a:bodyPr wrap="square" rtlCol="0">
            <a:spAutoFit/>
          </a:bodyPr>
          <a:lstStyle/>
          <a:p>
            <a:r>
              <a:rPr kumimoji="1" lang="ja-JP" altLang="en-US" sz="1400" b="1" dirty="0">
                <a:solidFill>
                  <a:srgbClr val="FF0000"/>
                </a:solidFill>
              </a:rPr>
              <a:t>千代田区霞が関２－１－２</a:t>
            </a:r>
          </a:p>
        </p:txBody>
      </p:sp>
      <p:sp>
        <p:nvSpPr>
          <p:cNvPr id="13" name="テキスト ボックス 12">
            <a:extLst>
              <a:ext uri="{FF2B5EF4-FFF2-40B4-BE49-F238E27FC236}">
                <a16:creationId xmlns:a16="http://schemas.microsoft.com/office/drawing/2014/main" id="{08EF5DD7-51CF-40FB-B5B4-15DFA3A994D6}"/>
              </a:ext>
            </a:extLst>
          </p:cNvPr>
          <p:cNvSpPr txBox="1"/>
          <p:nvPr/>
        </p:nvSpPr>
        <p:spPr>
          <a:xfrm>
            <a:off x="6394807" y="2976172"/>
            <a:ext cx="1356853" cy="307777"/>
          </a:xfrm>
          <a:prstGeom prst="rect">
            <a:avLst/>
          </a:prstGeom>
          <a:noFill/>
        </p:spPr>
        <p:txBody>
          <a:bodyPr wrap="square" rtlCol="0">
            <a:spAutoFit/>
          </a:bodyPr>
          <a:lstStyle/>
          <a:p>
            <a:r>
              <a:rPr kumimoji="1" lang="en-US" altLang="ja-JP" sz="1400" b="1" dirty="0">
                <a:solidFill>
                  <a:srgbClr val="FF0000"/>
                </a:solidFill>
              </a:rPr>
              <a:t>03-3581-0141</a:t>
            </a:r>
            <a:endParaRPr kumimoji="1" lang="ja-JP" altLang="en-US" sz="1400" b="1" dirty="0">
              <a:solidFill>
                <a:srgbClr val="FF0000"/>
              </a:solidFill>
            </a:endParaRPr>
          </a:p>
        </p:txBody>
      </p:sp>
      <p:sp>
        <p:nvSpPr>
          <p:cNvPr id="14" name="テキスト ボックス 13">
            <a:extLst>
              <a:ext uri="{FF2B5EF4-FFF2-40B4-BE49-F238E27FC236}">
                <a16:creationId xmlns:a16="http://schemas.microsoft.com/office/drawing/2014/main" id="{670FB3CE-5996-42F3-86BF-765C9A3D02FD}"/>
              </a:ext>
            </a:extLst>
          </p:cNvPr>
          <p:cNvSpPr txBox="1"/>
          <p:nvPr/>
        </p:nvSpPr>
        <p:spPr>
          <a:xfrm>
            <a:off x="3184901" y="3390636"/>
            <a:ext cx="1366685" cy="369332"/>
          </a:xfrm>
          <a:prstGeom prst="rect">
            <a:avLst/>
          </a:prstGeom>
          <a:noFill/>
        </p:spPr>
        <p:txBody>
          <a:bodyPr wrap="square" rtlCol="0">
            <a:spAutoFit/>
          </a:bodyPr>
          <a:lstStyle/>
          <a:p>
            <a:r>
              <a:rPr kumimoji="1" lang="ja-JP" altLang="en-US" b="1" dirty="0">
                <a:solidFill>
                  <a:srgbClr val="FF0000"/>
                </a:solidFill>
              </a:rPr>
              <a:t>警察　太郎</a:t>
            </a:r>
          </a:p>
        </p:txBody>
      </p:sp>
      <p:sp>
        <p:nvSpPr>
          <p:cNvPr id="15" name="テキスト ボックス 14">
            <a:extLst>
              <a:ext uri="{FF2B5EF4-FFF2-40B4-BE49-F238E27FC236}">
                <a16:creationId xmlns:a16="http://schemas.microsoft.com/office/drawing/2014/main" id="{273DEA93-AA13-4EE9-AC21-C85BE9B16196}"/>
              </a:ext>
            </a:extLst>
          </p:cNvPr>
          <p:cNvSpPr txBox="1"/>
          <p:nvPr/>
        </p:nvSpPr>
        <p:spPr>
          <a:xfrm>
            <a:off x="4653832" y="3868900"/>
            <a:ext cx="644585" cy="276999"/>
          </a:xfrm>
          <a:prstGeom prst="rect">
            <a:avLst/>
          </a:prstGeom>
          <a:noFill/>
        </p:spPr>
        <p:txBody>
          <a:bodyPr wrap="square" rtlCol="0">
            <a:spAutoFit/>
          </a:bodyPr>
          <a:lstStyle/>
          <a:p>
            <a:r>
              <a:rPr kumimoji="1" lang="ja-JP" altLang="en-US" sz="1200" b="1" dirty="0">
                <a:solidFill>
                  <a:srgbClr val="FF0000"/>
                </a:solidFill>
              </a:rPr>
              <a:t>令和７</a:t>
            </a:r>
          </a:p>
        </p:txBody>
      </p:sp>
      <p:sp>
        <p:nvSpPr>
          <p:cNvPr id="16" name="テキスト ボックス 15">
            <a:extLst>
              <a:ext uri="{FF2B5EF4-FFF2-40B4-BE49-F238E27FC236}">
                <a16:creationId xmlns:a16="http://schemas.microsoft.com/office/drawing/2014/main" id="{25CA2588-EEC2-484E-9BD7-6DB577F19E37}"/>
              </a:ext>
            </a:extLst>
          </p:cNvPr>
          <p:cNvSpPr txBox="1"/>
          <p:nvPr/>
        </p:nvSpPr>
        <p:spPr>
          <a:xfrm>
            <a:off x="5528028" y="3876130"/>
            <a:ext cx="410500" cy="276999"/>
          </a:xfrm>
          <a:prstGeom prst="rect">
            <a:avLst/>
          </a:prstGeom>
          <a:noFill/>
        </p:spPr>
        <p:txBody>
          <a:bodyPr wrap="square" rtlCol="0">
            <a:spAutoFit/>
          </a:bodyPr>
          <a:lstStyle/>
          <a:p>
            <a:r>
              <a:rPr kumimoji="1" lang="en-US" altLang="ja-JP" sz="1200" b="1" dirty="0">
                <a:solidFill>
                  <a:srgbClr val="FF0000"/>
                </a:solidFill>
              </a:rPr>
              <a:t>12</a:t>
            </a:r>
            <a:endParaRPr kumimoji="1" lang="ja-JP" altLang="en-US" sz="1200" b="1" dirty="0">
              <a:solidFill>
                <a:srgbClr val="FF0000"/>
              </a:solidFill>
            </a:endParaRPr>
          </a:p>
        </p:txBody>
      </p:sp>
      <p:sp>
        <p:nvSpPr>
          <p:cNvPr id="17" name="テキスト ボックス 16">
            <a:extLst>
              <a:ext uri="{FF2B5EF4-FFF2-40B4-BE49-F238E27FC236}">
                <a16:creationId xmlns:a16="http://schemas.microsoft.com/office/drawing/2014/main" id="{B5C6CFFE-E62C-4B65-B655-C3FC56229BB1}"/>
              </a:ext>
            </a:extLst>
          </p:cNvPr>
          <p:cNvSpPr txBox="1"/>
          <p:nvPr/>
        </p:nvSpPr>
        <p:spPr>
          <a:xfrm>
            <a:off x="6171059" y="3882950"/>
            <a:ext cx="329999" cy="276999"/>
          </a:xfrm>
          <a:prstGeom prst="rect">
            <a:avLst/>
          </a:prstGeom>
          <a:noFill/>
        </p:spPr>
        <p:txBody>
          <a:bodyPr wrap="square" rtlCol="0">
            <a:spAutoFit/>
          </a:bodyPr>
          <a:lstStyle/>
          <a:p>
            <a:r>
              <a:rPr kumimoji="1" lang="ja-JP" altLang="en-US" sz="1200" b="1" dirty="0">
                <a:solidFill>
                  <a:srgbClr val="FF0000"/>
                </a:solidFill>
              </a:rPr>
              <a:t>１</a:t>
            </a:r>
          </a:p>
        </p:txBody>
      </p:sp>
      <p:sp>
        <p:nvSpPr>
          <p:cNvPr id="18" name="テキスト ボックス 17">
            <a:extLst>
              <a:ext uri="{FF2B5EF4-FFF2-40B4-BE49-F238E27FC236}">
                <a16:creationId xmlns:a16="http://schemas.microsoft.com/office/drawing/2014/main" id="{712BC289-F5E0-4362-93C1-03FBD4B3A36A}"/>
              </a:ext>
            </a:extLst>
          </p:cNvPr>
          <p:cNvSpPr txBox="1"/>
          <p:nvPr/>
        </p:nvSpPr>
        <p:spPr>
          <a:xfrm>
            <a:off x="4637959" y="4177387"/>
            <a:ext cx="644585" cy="276999"/>
          </a:xfrm>
          <a:prstGeom prst="rect">
            <a:avLst/>
          </a:prstGeom>
          <a:noFill/>
        </p:spPr>
        <p:txBody>
          <a:bodyPr wrap="square" rtlCol="0">
            <a:spAutoFit/>
          </a:bodyPr>
          <a:lstStyle/>
          <a:p>
            <a:r>
              <a:rPr kumimoji="1" lang="ja-JP" altLang="en-US" sz="1200" b="1" dirty="0">
                <a:solidFill>
                  <a:srgbClr val="FF0000"/>
                </a:solidFill>
              </a:rPr>
              <a:t>令和９</a:t>
            </a:r>
          </a:p>
        </p:txBody>
      </p:sp>
      <p:sp>
        <p:nvSpPr>
          <p:cNvPr id="19" name="テキスト ボックス 18">
            <a:extLst>
              <a:ext uri="{FF2B5EF4-FFF2-40B4-BE49-F238E27FC236}">
                <a16:creationId xmlns:a16="http://schemas.microsoft.com/office/drawing/2014/main" id="{0D90A814-958D-4A6A-B3D4-B3098189CBA7}"/>
              </a:ext>
            </a:extLst>
          </p:cNvPr>
          <p:cNvSpPr txBox="1"/>
          <p:nvPr/>
        </p:nvSpPr>
        <p:spPr>
          <a:xfrm>
            <a:off x="5528028" y="4179411"/>
            <a:ext cx="410500" cy="276999"/>
          </a:xfrm>
          <a:prstGeom prst="rect">
            <a:avLst/>
          </a:prstGeom>
          <a:noFill/>
        </p:spPr>
        <p:txBody>
          <a:bodyPr wrap="square" rtlCol="0">
            <a:spAutoFit/>
          </a:bodyPr>
          <a:lstStyle/>
          <a:p>
            <a:r>
              <a:rPr kumimoji="1" lang="en-US" altLang="ja-JP" sz="1200" b="1" dirty="0">
                <a:solidFill>
                  <a:srgbClr val="FF0000"/>
                </a:solidFill>
              </a:rPr>
              <a:t>11</a:t>
            </a:r>
            <a:endParaRPr kumimoji="1" lang="ja-JP" altLang="en-US" sz="1200" b="1" dirty="0">
              <a:solidFill>
                <a:srgbClr val="FF0000"/>
              </a:solidFill>
            </a:endParaRPr>
          </a:p>
        </p:txBody>
      </p:sp>
      <p:sp>
        <p:nvSpPr>
          <p:cNvPr id="20" name="テキスト ボックス 19">
            <a:extLst>
              <a:ext uri="{FF2B5EF4-FFF2-40B4-BE49-F238E27FC236}">
                <a16:creationId xmlns:a16="http://schemas.microsoft.com/office/drawing/2014/main" id="{71B3B1C1-7FB1-4BDE-8F27-427D31286DFE}"/>
              </a:ext>
            </a:extLst>
          </p:cNvPr>
          <p:cNvSpPr txBox="1"/>
          <p:nvPr/>
        </p:nvSpPr>
        <p:spPr>
          <a:xfrm>
            <a:off x="6171059" y="4187088"/>
            <a:ext cx="382754" cy="276999"/>
          </a:xfrm>
          <a:prstGeom prst="rect">
            <a:avLst/>
          </a:prstGeom>
          <a:noFill/>
        </p:spPr>
        <p:txBody>
          <a:bodyPr wrap="square" rtlCol="0">
            <a:spAutoFit/>
          </a:bodyPr>
          <a:lstStyle/>
          <a:p>
            <a:r>
              <a:rPr kumimoji="1" lang="en-US" altLang="ja-JP" sz="1200" b="1" dirty="0">
                <a:solidFill>
                  <a:srgbClr val="FF0000"/>
                </a:solidFill>
              </a:rPr>
              <a:t>30</a:t>
            </a:r>
            <a:endParaRPr kumimoji="1" lang="ja-JP" altLang="en-US" sz="1200" b="1" dirty="0">
              <a:solidFill>
                <a:srgbClr val="FF0000"/>
              </a:solidFill>
            </a:endParaRPr>
          </a:p>
        </p:txBody>
      </p:sp>
      <p:sp>
        <p:nvSpPr>
          <p:cNvPr id="21" name="テキスト ボックス 20">
            <a:extLst>
              <a:ext uri="{FF2B5EF4-FFF2-40B4-BE49-F238E27FC236}">
                <a16:creationId xmlns:a16="http://schemas.microsoft.com/office/drawing/2014/main" id="{366000D8-B405-4DE8-9F8E-B87B0B3245D5}"/>
              </a:ext>
            </a:extLst>
          </p:cNvPr>
          <p:cNvSpPr txBox="1"/>
          <p:nvPr/>
        </p:nvSpPr>
        <p:spPr>
          <a:xfrm>
            <a:off x="5842754" y="4711481"/>
            <a:ext cx="651932" cy="276999"/>
          </a:xfrm>
          <a:prstGeom prst="rect">
            <a:avLst/>
          </a:prstGeom>
          <a:noFill/>
        </p:spPr>
        <p:txBody>
          <a:bodyPr wrap="square" rtlCol="0">
            <a:spAutoFit/>
          </a:bodyPr>
          <a:lstStyle/>
          <a:p>
            <a:r>
              <a:rPr kumimoji="1" lang="ja-JP" altLang="en-US" sz="1200" b="1" dirty="0">
                <a:solidFill>
                  <a:srgbClr val="FF0000"/>
                </a:solidFill>
              </a:rPr>
              <a:t>令和７</a:t>
            </a:r>
          </a:p>
        </p:txBody>
      </p:sp>
      <p:sp>
        <p:nvSpPr>
          <p:cNvPr id="22" name="テキスト ボックス 21">
            <a:extLst>
              <a:ext uri="{FF2B5EF4-FFF2-40B4-BE49-F238E27FC236}">
                <a16:creationId xmlns:a16="http://schemas.microsoft.com/office/drawing/2014/main" id="{38171927-B832-488D-AC2C-6A59E110CE5B}"/>
              </a:ext>
            </a:extLst>
          </p:cNvPr>
          <p:cNvSpPr txBox="1"/>
          <p:nvPr/>
        </p:nvSpPr>
        <p:spPr>
          <a:xfrm>
            <a:off x="6700070" y="4702338"/>
            <a:ext cx="410500" cy="276999"/>
          </a:xfrm>
          <a:prstGeom prst="rect">
            <a:avLst/>
          </a:prstGeom>
          <a:noFill/>
        </p:spPr>
        <p:txBody>
          <a:bodyPr wrap="square" rtlCol="0">
            <a:spAutoFit/>
          </a:bodyPr>
          <a:lstStyle/>
          <a:p>
            <a:r>
              <a:rPr kumimoji="1" lang="en-US" altLang="ja-JP" sz="1200" b="1" dirty="0">
                <a:solidFill>
                  <a:srgbClr val="FF0000"/>
                </a:solidFill>
              </a:rPr>
              <a:t>12</a:t>
            </a:r>
            <a:endParaRPr kumimoji="1" lang="ja-JP" altLang="en-US" sz="1200" b="1" dirty="0">
              <a:solidFill>
                <a:srgbClr val="FF0000"/>
              </a:solidFill>
            </a:endParaRPr>
          </a:p>
        </p:txBody>
      </p:sp>
      <p:sp>
        <p:nvSpPr>
          <p:cNvPr id="23" name="テキスト ボックス 22">
            <a:extLst>
              <a:ext uri="{FF2B5EF4-FFF2-40B4-BE49-F238E27FC236}">
                <a16:creationId xmlns:a16="http://schemas.microsoft.com/office/drawing/2014/main" id="{D99600DE-38AA-493C-8FA8-60C04D8CD7CF}"/>
              </a:ext>
            </a:extLst>
          </p:cNvPr>
          <p:cNvSpPr txBox="1"/>
          <p:nvPr/>
        </p:nvSpPr>
        <p:spPr>
          <a:xfrm>
            <a:off x="7384440" y="4702337"/>
            <a:ext cx="329999" cy="276999"/>
          </a:xfrm>
          <a:prstGeom prst="rect">
            <a:avLst/>
          </a:prstGeom>
          <a:noFill/>
        </p:spPr>
        <p:txBody>
          <a:bodyPr wrap="square" rtlCol="0">
            <a:spAutoFit/>
          </a:bodyPr>
          <a:lstStyle/>
          <a:p>
            <a:r>
              <a:rPr kumimoji="1" lang="ja-JP" altLang="en-US" sz="1200" b="1" dirty="0">
                <a:solidFill>
                  <a:srgbClr val="FF0000"/>
                </a:solidFill>
              </a:rPr>
              <a:t>１</a:t>
            </a:r>
          </a:p>
        </p:txBody>
      </p:sp>
      <p:sp>
        <p:nvSpPr>
          <p:cNvPr id="24" name="テキスト ボックス 23">
            <a:extLst>
              <a:ext uri="{FF2B5EF4-FFF2-40B4-BE49-F238E27FC236}">
                <a16:creationId xmlns:a16="http://schemas.microsoft.com/office/drawing/2014/main" id="{F87CA677-CC75-4F3B-BCDE-2E19D5F6E286}"/>
              </a:ext>
            </a:extLst>
          </p:cNvPr>
          <p:cNvSpPr txBox="1"/>
          <p:nvPr/>
        </p:nvSpPr>
        <p:spPr>
          <a:xfrm>
            <a:off x="5346240" y="4859346"/>
            <a:ext cx="491614" cy="276999"/>
          </a:xfrm>
          <a:prstGeom prst="rect">
            <a:avLst/>
          </a:prstGeom>
          <a:noFill/>
        </p:spPr>
        <p:txBody>
          <a:bodyPr wrap="square" rtlCol="0">
            <a:spAutoFit/>
          </a:bodyPr>
          <a:lstStyle/>
          <a:p>
            <a:r>
              <a:rPr kumimoji="1" lang="en-US" altLang="ja-JP" sz="1200" b="1" dirty="0">
                <a:solidFill>
                  <a:srgbClr val="FF0000"/>
                </a:solidFill>
              </a:rPr>
              <a:t>100</a:t>
            </a:r>
            <a:endParaRPr kumimoji="1" lang="ja-JP" altLang="en-US" sz="1200" b="1" dirty="0">
              <a:solidFill>
                <a:srgbClr val="FF0000"/>
              </a:solidFill>
            </a:endParaRPr>
          </a:p>
        </p:txBody>
      </p:sp>
      <p:sp>
        <p:nvSpPr>
          <p:cNvPr id="25" name="テキスト ボックス 24">
            <a:extLst>
              <a:ext uri="{FF2B5EF4-FFF2-40B4-BE49-F238E27FC236}">
                <a16:creationId xmlns:a16="http://schemas.microsoft.com/office/drawing/2014/main" id="{FC5E3BEF-D85E-4CF9-9C1B-58626151B989}"/>
              </a:ext>
            </a:extLst>
          </p:cNvPr>
          <p:cNvSpPr txBox="1"/>
          <p:nvPr/>
        </p:nvSpPr>
        <p:spPr>
          <a:xfrm>
            <a:off x="5892077" y="4859346"/>
            <a:ext cx="594854" cy="276999"/>
          </a:xfrm>
          <a:prstGeom prst="rect">
            <a:avLst/>
          </a:prstGeom>
          <a:noFill/>
        </p:spPr>
        <p:txBody>
          <a:bodyPr wrap="square" rtlCol="0">
            <a:spAutoFit/>
          </a:bodyPr>
          <a:lstStyle/>
          <a:p>
            <a:r>
              <a:rPr kumimoji="1" lang="en-US" altLang="ja-JP" sz="1200" b="1" dirty="0">
                <a:solidFill>
                  <a:srgbClr val="FF0000"/>
                </a:solidFill>
              </a:rPr>
              <a:t>8974</a:t>
            </a:r>
            <a:endParaRPr kumimoji="1" lang="ja-JP" altLang="en-US" sz="1200" b="1" dirty="0">
              <a:solidFill>
                <a:srgbClr val="FF0000"/>
              </a:solidFill>
            </a:endParaRPr>
          </a:p>
        </p:txBody>
      </p:sp>
      <p:sp>
        <p:nvSpPr>
          <p:cNvPr id="26" name="テキスト ボックス 25">
            <a:extLst>
              <a:ext uri="{FF2B5EF4-FFF2-40B4-BE49-F238E27FC236}">
                <a16:creationId xmlns:a16="http://schemas.microsoft.com/office/drawing/2014/main" id="{41254EED-9469-4B94-894C-45393410EDA0}"/>
              </a:ext>
            </a:extLst>
          </p:cNvPr>
          <p:cNvSpPr txBox="1"/>
          <p:nvPr/>
        </p:nvSpPr>
        <p:spPr>
          <a:xfrm>
            <a:off x="5435577" y="5692766"/>
            <a:ext cx="1366685" cy="369332"/>
          </a:xfrm>
          <a:prstGeom prst="rect">
            <a:avLst/>
          </a:prstGeom>
          <a:noFill/>
        </p:spPr>
        <p:txBody>
          <a:bodyPr wrap="square" rtlCol="0">
            <a:spAutoFit/>
          </a:bodyPr>
          <a:lstStyle/>
          <a:p>
            <a:r>
              <a:rPr kumimoji="1" lang="ja-JP" altLang="en-US" b="1" dirty="0">
                <a:solidFill>
                  <a:srgbClr val="FF0000"/>
                </a:solidFill>
              </a:rPr>
              <a:t>証明　花子</a:t>
            </a:r>
          </a:p>
        </p:txBody>
      </p:sp>
      <p:sp>
        <p:nvSpPr>
          <p:cNvPr id="27" name="テキスト ボックス 26">
            <a:extLst>
              <a:ext uri="{FF2B5EF4-FFF2-40B4-BE49-F238E27FC236}">
                <a16:creationId xmlns:a16="http://schemas.microsoft.com/office/drawing/2014/main" id="{648323AE-BC79-46BF-8B03-40CE84981FAF}"/>
              </a:ext>
            </a:extLst>
          </p:cNvPr>
          <p:cNvSpPr txBox="1"/>
          <p:nvPr/>
        </p:nvSpPr>
        <p:spPr>
          <a:xfrm>
            <a:off x="5374362" y="5030624"/>
            <a:ext cx="2340077" cy="307777"/>
          </a:xfrm>
          <a:prstGeom prst="rect">
            <a:avLst/>
          </a:prstGeom>
          <a:noFill/>
        </p:spPr>
        <p:txBody>
          <a:bodyPr wrap="square" rtlCol="0">
            <a:spAutoFit/>
          </a:bodyPr>
          <a:lstStyle/>
          <a:p>
            <a:r>
              <a:rPr kumimoji="1" lang="ja-JP" altLang="en-US" sz="1400" b="1" dirty="0">
                <a:solidFill>
                  <a:srgbClr val="FF0000"/>
                </a:solidFill>
              </a:rPr>
              <a:t>千代田区霞が関２－１－２</a:t>
            </a:r>
          </a:p>
        </p:txBody>
      </p:sp>
      <p:sp>
        <p:nvSpPr>
          <p:cNvPr id="28" name="テキスト ボックス 27">
            <a:extLst>
              <a:ext uri="{FF2B5EF4-FFF2-40B4-BE49-F238E27FC236}">
                <a16:creationId xmlns:a16="http://schemas.microsoft.com/office/drawing/2014/main" id="{FE16C772-0993-40E3-A683-1BF86C0EE4BE}"/>
              </a:ext>
            </a:extLst>
          </p:cNvPr>
          <p:cNvSpPr txBox="1"/>
          <p:nvPr/>
        </p:nvSpPr>
        <p:spPr>
          <a:xfrm>
            <a:off x="6131105" y="5401966"/>
            <a:ext cx="1460988" cy="307777"/>
          </a:xfrm>
          <a:prstGeom prst="rect">
            <a:avLst/>
          </a:prstGeom>
          <a:noFill/>
        </p:spPr>
        <p:txBody>
          <a:bodyPr wrap="square" rtlCol="0">
            <a:spAutoFit/>
          </a:bodyPr>
          <a:lstStyle/>
          <a:p>
            <a:r>
              <a:rPr kumimoji="1" lang="en-US" altLang="ja-JP" sz="1400" b="1" dirty="0">
                <a:solidFill>
                  <a:srgbClr val="FF0000"/>
                </a:solidFill>
              </a:rPr>
              <a:t>03-3581-XXXX</a:t>
            </a:r>
            <a:endParaRPr kumimoji="1" lang="ja-JP" altLang="en-US" sz="1400" b="1" dirty="0">
              <a:solidFill>
                <a:srgbClr val="FF0000"/>
              </a:solidFill>
            </a:endParaRPr>
          </a:p>
        </p:txBody>
      </p:sp>
      <p:sp>
        <p:nvSpPr>
          <p:cNvPr id="29" name="吹き出し: 折線 28">
            <a:extLst>
              <a:ext uri="{FF2B5EF4-FFF2-40B4-BE49-F238E27FC236}">
                <a16:creationId xmlns:a16="http://schemas.microsoft.com/office/drawing/2014/main" id="{1D552AC9-1615-4D82-A06D-22A73D355F83}"/>
              </a:ext>
            </a:extLst>
          </p:cNvPr>
          <p:cNvSpPr/>
          <p:nvPr/>
        </p:nvSpPr>
        <p:spPr>
          <a:xfrm>
            <a:off x="9163322" y="1455148"/>
            <a:ext cx="2612004" cy="466012"/>
          </a:xfrm>
          <a:prstGeom prst="borderCallout2">
            <a:avLst>
              <a:gd name="adj1" fmla="val 49424"/>
              <a:gd name="adj2" fmla="val -149"/>
              <a:gd name="adj3" fmla="val 50122"/>
              <a:gd name="adj4" fmla="val -101518"/>
              <a:gd name="adj5" fmla="val 176139"/>
              <a:gd name="adj6" fmla="val -140759"/>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申請書又は届出書の「自動車の保管場所の位置」欄の記載と同じです。</a:t>
            </a:r>
          </a:p>
        </p:txBody>
      </p:sp>
      <p:sp>
        <p:nvSpPr>
          <p:cNvPr id="31" name="二等辺三角形 30">
            <a:extLst>
              <a:ext uri="{FF2B5EF4-FFF2-40B4-BE49-F238E27FC236}">
                <a16:creationId xmlns:a16="http://schemas.microsoft.com/office/drawing/2014/main" id="{F08F820D-B214-4DAC-8ACE-68EE11ADBE90}"/>
              </a:ext>
            </a:extLst>
          </p:cNvPr>
          <p:cNvSpPr/>
          <p:nvPr/>
        </p:nvSpPr>
        <p:spPr>
          <a:xfrm rot="14486058">
            <a:off x="5449400" y="2231042"/>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吹き出し: 折線 31">
            <a:extLst>
              <a:ext uri="{FF2B5EF4-FFF2-40B4-BE49-F238E27FC236}">
                <a16:creationId xmlns:a16="http://schemas.microsoft.com/office/drawing/2014/main" id="{5337F288-81CC-48A8-8D08-F9850A0FFCFE}"/>
              </a:ext>
            </a:extLst>
          </p:cNvPr>
          <p:cNvSpPr/>
          <p:nvPr/>
        </p:nvSpPr>
        <p:spPr>
          <a:xfrm>
            <a:off x="9163322" y="2136005"/>
            <a:ext cx="2612004" cy="1433828"/>
          </a:xfrm>
          <a:prstGeom prst="borderCallout2">
            <a:avLst>
              <a:gd name="adj1" fmla="val 50141"/>
              <a:gd name="adj2" fmla="val 15"/>
              <a:gd name="adj3" fmla="val 16649"/>
              <a:gd name="adj4" fmla="val -7150"/>
              <a:gd name="adj5" fmla="val 16702"/>
              <a:gd name="adj6" fmla="val -12494"/>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駐車場に名称が付いている場合</a:t>
            </a:r>
            <a:endParaRPr kumimoji="1" lang="en-US" altLang="ja-JP" sz="1100" dirty="0">
              <a:solidFill>
                <a:sysClr val="windowText" lastClr="000000"/>
              </a:solidFill>
            </a:endParaRPr>
          </a:p>
          <a:p>
            <a:r>
              <a:rPr kumimoji="1" lang="ja-JP" altLang="en-US" sz="1100" dirty="0">
                <a:solidFill>
                  <a:sysClr val="windowText" lastClr="000000"/>
                </a:solidFill>
              </a:rPr>
              <a:t>　　→「駐車場の名称」欄に当該名称</a:t>
            </a:r>
            <a:endParaRPr kumimoji="1" lang="en-US" altLang="ja-JP" sz="1100" dirty="0">
              <a:solidFill>
                <a:sysClr val="windowText" lastClr="000000"/>
              </a:solidFill>
            </a:endParaRPr>
          </a:p>
          <a:p>
            <a:r>
              <a:rPr kumimoji="1" lang="ja-JP" altLang="en-US" sz="1100" dirty="0">
                <a:solidFill>
                  <a:sysClr val="windowText" lastClr="000000"/>
                </a:solidFill>
              </a:rPr>
              <a:t>○　駐車場内に駐車枠が複数存在し、特</a:t>
            </a:r>
            <a:endParaRPr kumimoji="1" lang="en-US" altLang="ja-JP" sz="1100" dirty="0">
              <a:solidFill>
                <a:sysClr val="windowText" lastClr="000000"/>
              </a:solidFill>
            </a:endParaRPr>
          </a:p>
          <a:p>
            <a:r>
              <a:rPr kumimoji="1" lang="ja-JP" altLang="en-US" sz="1100" dirty="0">
                <a:solidFill>
                  <a:sysClr val="windowText" lastClr="000000"/>
                </a:solidFill>
              </a:rPr>
              <a:t>　定の駐車枠の使用が承諾された場合</a:t>
            </a:r>
            <a:endParaRPr lang="en-US" altLang="ja-JP" sz="1100" dirty="0">
              <a:solidFill>
                <a:sysClr val="windowText" lastClr="000000"/>
              </a:solidFill>
            </a:endParaRPr>
          </a:p>
          <a:p>
            <a:r>
              <a:rPr kumimoji="1" lang="ja-JP" altLang="en-US" sz="1100" dirty="0">
                <a:solidFill>
                  <a:sysClr val="windowText" lastClr="000000"/>
                </a:solidFill>
              </a:rPr>
              <a:t>　　→「駐車位置番号」欄に当該駐車枠</a:t>
            </a:r>
            <a:endParaRPr kumimoji="1" lang="en-US" altLang="ja-JP" sz="1100" dirty="0">
              <a:solidFill>
                <a:sysClr val="windowText" lastClr="000000"/>
              </a:solidFill>
            </a:endParaRPr>
          </a:p>
          <a:p>
            <a:r>
              <a:rPr kumimoji="1" lang="ja-JP" altLang="en-US" sz="1100" dirty="0">
                <a:solidFill>
                  <a:sysClr val="windowText" lastClr="000000"/>
                </a:solidFill>
              </a:rPr>
              <a:t>　　　の番号等</a:t>
            </a:r>
            <a:endParaRPr kumimoji="1" lang="en-US" altLang="ja-JP" sz="1100" dirty="0">
              <a:solidFill>
                <a:sysClr val="windowText" lastClr="000000"/>
              </a:solidFill>
            </a:endParaRPr>
          </a:p>
          <a:p>
            <a:r>
              <a:rPr kumimoji="1" lang="ja-JP" altLang="en-US" sz="1100" dirty="0">
                <a:solidFill>
                  <a:sysClr val="windowText" lastClr="000000"/>
                </a:solidFill>
              </a:rPr>
              <a:t>を記載してください（名称等がない場合には、空欄で提出してください。）。</a:t>
            </a:r>
          </a:p>
        </p:txBody>
      </p:sp>
      <p:sp>
        <p:nvSpPr>
          <p:cNvPr id="33" name="二等辺三角形 32">
            <a:extLst>
              <a:ext uri="{FF2B5EF4-FFF2-40B4-BE49-F238E27FC236}">
                <a16:creationId xmlns:a16="http://schemas.microsoft.com/office/drawing/2014/main" id="{F75C43D8-C99A-418D-A6F9-81191C5D5932}"/>
              </a:ext>
            </a:extLst>
          </p:cNvPr>
          <p:cNvSpPr/>
          <p:nvPr/>
        </p:nvSpPr>
        <p:spPr>
          <a:xfrm rot="16200000">
            <a:off x="8778416" y="2327109"/>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吹き出し: 折線 33">
            <a:extLst>
              <a:ext uri="{FF2B5EF4-FFF2-40B4-BE49-F238E27FC236}">
                <a16:creationId xmlns:a16="http://schemas.microsoft.com/office/drawing/2014/main" id="{597FBAD3-B9B5-4AC4-AB53-1B462C940357}"/>
              </a:ext>
            </a:extLst>
          </p:cNvPr>
          <p:cNvSpPr/>
          <p:nvPr/>
        </p:nvSpPr>
        <p:spPr>
          <a:xfrm>
            <a:off x="9163322" y="3781623"/>
            <a:ext cx="2612004" cy="466012"/>
          </a:xfrm>
          <a:prstGeom prst="borderCallout2">
            <a:avLst>
              <a:gd name="adj1" fmla="val 5422"/>
              <a:gd name="adj2" fmla="val -36"/>
              <a:gd name="adj3" fmla="val -113850"/>
              <a:gd name="adj4" fmla="val -5803"/>
              <a:gd name="adj5" fmla="val -113575"/>
              <a:gd name="adj6" fmla="val -12510"/>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「使用者」欄は、申請者又は届出者の情報を記載してください。</a:t>
            </a:r>
          </a:p>
        </p:txBody>
      </p:sp>
      <p:sp>
        <p:nvSpPr>
          <p:cNvPr id="35" name="二等辺三角形 34">
            <a:extLst>
              <a:ext uri="{FF2B5EF4-FFF2-40B4-BE49-F238E27FC236}">
                <a16:creationId xmlns:a16="http://schemas.microsoft.com/office/drawing/2014/main" id="{CACDE62E-625A-46E4-AB41-229A54B4CA4C}"/>
              </a:ext>
            </a:extLst>
          </p:cNvPr>
          <p:cNvSpPr/>
          <p:nvPr/>
        </p:nvSpPr>
        <p:spPr>
          <a:xfrm rot="16200000">
            <a:off x="8778377" y="3213093"/>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吹き出し: 折線 35">
            <a:extLst>
              <a:ext uri="{FF2B5EF4-FFF2-40B4-BE49-F238E27FC236}">
                <a16:creationId xmlns:a16="http://schemas.microsoft.com/office/drawing/2014/main" id="{254E186D-A736-41D8-A713-C8AEF62F8886}"/>
              </a:ext>
            </a:extLst>
          </p:cNvPr>
          <p:cNvSpPr/>
          <p:nvPr/>
        </p:nvSpPr>
        <p:spPr>
          <a:xfrm>
            <a:off x="9163322" y="4462480"/>
            <a:ext cx="2612004" cy="466012"/>
          </a:xfrm>
          <a:prstGeom prst="borderCallout2">
            <a:avLst>
              <a:gd name="adj1" fmla="val 7744"/>
              <a:gd name="adj2" fmla="val 116"/>
              <a:gd name="adj3" fmla="val -56217"/>
              <a:gd name="adj4" fmla="val -7992"/>
              <a:gd name="adj5" fmla="val -56266"/>
              <a:gd name="adj6" fmla="val -12912"/>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当該保管場所を賃貸借契約により使用する場合には、通常、契約期間です。</a:t>
            </a:r>
          </a:p>
        </p:txBody>
      </p:sp>
      <p:sp>
        <p:nvSpPr>
          <p:cNvPr id="37" name="二等辺三角形 36">
            <a:extLst>
              <a:ext uri="{FF2B5EF4-FFF2-40B4-BE49-F238E27FC236}">
                <a16:creationId xmlns:a16="http://schemas.microsoft.com/office/drawing/2014/main" id="{A935EB22-5B38-415D-A711-341D879CFDDC}"/>
              </a:ext>
            </a:extLst>
          </p:cNvPr>
          <p:cNvSpPr/>
          <p:nvPr/>
        </p:nvSpPr>
        <p:spPr>
          <a:xfrm rot="16200000">
            <a:off x="8774699" y="4151981"/>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F664B03D-7137-4F73-9531-F195A0F2CFE1}"/>
              </a:ext>
            </a:extLst>
          </p:cNvPr>
          <p:cNvSpPr txBox="1"/>
          <p:nvPr/>
        </p:nvSpPr>
        <p:spPr>
          <a:xfrm>
            <a:off x="2327987" y="5010355"/>
            <a:ext cx="2636496" cy="954107"/>
          </a:xfrm>
          <a:prstGeom prst="rect">
            <a:avLst/>
          </a:prstGeom>
          <a:noFill/>
        </p:spPr>
        <p:txBody>
          <a:bodyPr wrap="square" rtlCol="0">
            <a:spAutoFit/>
          </a:bodyPr>
          <a:lstStyle/>
          <a:p>
            <a:r>
              <a:rPr kumimoji="1" lang="ja-JP" altLang="en-US" sz="1400" b="1" dirty="0">
                <a:solidFill>
                  <a:srgbClr val="FF0000"/>
                </a:solidFill>
              </a:rPr>
              <a:t>〒</a:t>
            </a:r>
            <a:r>
              <a:rPr kumimoji="1" lang="en-US" altLang="ja-JP" sz="1400" b="1" dirty="0">
                <a:solidFill>
                  <a:srgbClr val="FF0000"/>
                </a:solidFill>
              </a:rPr>
              <a:t>100-8974</a:t>
            </a:r>
          </a:p>
          <a:p>
            <a:r>
              <a:rPr kumimoji="1" lang="ja-JP" altLang="en-US" sz="1400" b="1" dirty="0">
                <a:solidFill>
                  <a:srgbClr val="FF0000"/>
                </a:solidFill>
              </a:rPr>
              <a:t>　千代田区霞が関２－１－２</a:t>
            </a:r>
            <a:endParaRPr kumimoji="1" lang="en-US" altLang="ja-JP" sz="1400" b="1" dirty="0">
              <a:solidFill>
                <a:srgbClr val="FF0000"/>
              </a:solidFill>
            </a:endParaRPr>
          </a:p>
          <a:p>
            <a:r>
              <a:rPr kumimoji="1" lang="ja-JP" altLang="en-US" sz="1400" b="1" dirty="0">
                <a:solidFill>
                  <a:srgbClr val="FF0000"/>
                </a:solidFill>
              </a:rPr>
              <a:t>　　　　　</a:t>
            </a:r>
            <a:r>
              <a:rPr kumimoji="1" lang="en-US" altLang="ja-JP" sz="1400" b="1" dirty="0">
                <a:solidFill>
                  <a:srgbClr val="FF0000"/>
                </a:solidFill>
              </a:rPr>
              <a:t>03-3581-</a:t>
            </a:r>
            <a:r>
              <a:rPr kumimoji="1" lang="ja-JP" altLang="en-US" sz="1400" b="1" dirty="0">
                <a:solidFill>
                  <a:srgbClr val="FF0000"/>
                </a:solidFill>
              </a:rPr>
              <a:t>△△△△</a:t>
            </a:r>
            <a:endParaRPr kumimoji="1" lang="en-US" altLang="ja-JP" sz="1400" b="1" dirty="0">
              <a:solidFill>
                <a:srgbClr val="FF0000"/>
              </a:solidFill>
            </a:endParaRPr>
          </a:p>
          <a:p>
            <a:r>
              <a:rPr kumimoji="1" lang="ja-JP" altLang="en-US" sz="1400" b="1" dirty="0">
                <a:solidFill>
                  <a:srgbClr val="FF0000"/>
                </a:solidFill>
              </a:rPr>
              <a:t>　　承諾　一郎</a:t>
            </a:r>
          </a:p>
        </p:txBody>
      </p:sp>
      <p:sp>
        <p:nvSpPr>
          <p:cNvPr id="39" name="吹き出し: 折線 38">
            <a:extLst>
              <a:ext uri="{FF2B5EF4-FFF2-40B4-BE49-F238E27FC236}">
                <a16:creationId xmlns:a16="http://schemas.microsoft.com/office/drawing/2014/main" id="{26EE3259-9A06-4EF2-BFAE-1AFF427FB100}"/>
              </a:ext>
            </a:extLst>
          </p:cNvPr>
          <p:cNvSpPr/>
          <p:nvPr/>
        </p:nvSpPr>
        <p:spPr>
          <a:xfrm>
            <a:off x="9163322" y="5171936"/>
            <a:ext cx="2612004" cy="1473392"/>
          </a:xfrm>
          <a:prstGeom prst="borderCallout2">
            <a:avLst>
              <a:gd name="adj1" fmla="val 46445"/>
              <a:gd name="adj2" fmla="val -65"/>
              <a:gd name="adj3" fmla="val 19961"/>
              <a:gd name="adj4" fmla="val -5624"/>
              <a:gd name="adj5" fmla="val 19873"/>
              <a:gd name="adj6" fmla="val -13216"/>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申請者又は届出者が保管場所を使用</a:t>
            </a:r>
            <a:endParaRPr kumimoji="1" lang="en-US" altLang="ja-JP" sz="1100" dirty="0">
              <a:solidFill>
                <a:sysClr val="windowText" lastClr="000000"/>
              </a:solidFill>
            </a:endParaRPr>
          </a:p>
          <a:p>
            <a:r>
              <a:rPr kumimoji="1" lang="ja-JP" altLang="en-US" sz="1100" dirty="0">
                <a:solidFill>
                  <a:sysClr val="windowText" lastClr="000000"/>
                </a:solidFill>
              </a:rPr>
              <a:t>　することを承諾した方の情報等を記載</a:t>
            </a:r>
            <a:endParaRPr kumimoji="1" lang="en-US" altLang="ja-JP" sz="1100" dirty="0">
              <a:solidFill>
                <a:sysClr val="windowText" lastClr="000000"/>
              </a:solidFill>
            </a:endParaRPr>
          </a:p>
          <a:p>
            <a:r>
              <a:rPr kumimoji="1" lang="ja-JP" altLang="en-US" sz="1100" dirty="0">
                <a:solidFill>
                  <a:sysClr val="windowText" lastClr="000000"/>
                </a:solidFill>
              </a:rPr>
              <a:t>　してください。</a:t>
            </a:r>
            <a:endParaRPr kumimoji="1" lang="en-US" altLang="ja-JP" sz="1100" dirty="0">
              <a:solidFill>
                <a:sysClr val="windowText" lastClr="000000"/>
              </a:solidFill>
            </a:endParaRPr>
          </a:p>
          <a:p>
            <a:r>
              <a:rPr kumimoji="1" lang="ja-JP" altLang="en-US" sz="1100" dirty="0">
                <a:solidFill>
                  <a:sysClr val="windowText" lastClr="000000"/>
                </a:solidFill>
              </a:rPr>
              <a:t>○　当該保管場所が共有の場合には、</a:t>
            </a:r>
            <a:r>
              <a:rPr lang="ja-JP" altLang="en-US" sz="1100" dirty="0">
                <a:solidFill>
                  <a:sysClr val="windowText" lastClr="000000"/>
                </a:solidFill>
              </a:rPr>
              <a:t>必</a:t>
            </a:r>
            <a:endParaRPr lang="en-US" altLang="ja-JP" sz="1100" dirty="0">
              <a:solidFill>
                <a:sysClr val="windowText" lastClr="000000"/>
              </a:solidFill>
            </a:endParaRPr>
          </a:p>
          <a:p>
            <a:r>
              <a:rPr lang="ja-JP" altLang="en-US" sz="1100" dirty="0">
                <a:solidFill>
                  <a:sysClr val="windowText" lastClr="000000"/>
                </a:solidFill>
              </a:rPr>
              <a:t>　要な</a:t>
            </a:r>
            <a:r>
              <a:rPr kumimoji="1" lang="ja-JP" altLang="en-US" sz="1100" dirty="0">
                <a:solidFill>
                  <a:sysClr val="windowText" lastClr="000000"/>
                </a:solidFill>
              </a:rPr>
              <a:t>共有者全員の情報等を余白部分に</a:t>
            </a:r>
            <a:endParaRPr kumimoji="1" lang="en-US" altLang="ja-JP" sz="1100" dirty="0">
              <a:solidFill>
                <a:sysClr val="windowText" lastClr="000000"/>
              </a:solidFill>
            </a:endParaRPr>
          </a:p>
          <a:p>
            <a:r>
              <a:rPr kumimoji="1" lang="ja-JP" altLang="en-US" sz="1100" dirty="0">
                <a:solidFill>
                  <a:sysClr val="windowText" lastClr="000000"/>
                </a:solidFill>
              </a:rPr>
              <a:t>　記載してください（承諾者ごとに承諾</a:t>
            </a:r>
            <a:endParaRPr kumimoji="1" lang="en-US" altLang="ja-JP" sz="1100" dirty="0">
              <a:solidFill>
                <a:sysClr val="windowText" lastClr="000000"/>
              </a:solidFill>
            </a:endParaRPr>
          </a:p>
          <a:p>
            <a:r>
              <a:rPr kumimoji="1" lang="ja-JP" altLang="en-US" sz="1100" dirty="0">
                <a:solidFill>
                  <a:sysClr val="windowText" lastClr="000000"/>
                </a:solidFill>
              </a:rPr>
              <a:t>　書を作成したり、別紙を使用しても構</a:t>
            </a:r>
            <a:endParaRPr kumimoji="1" lang="en-US" altLang="ja-JP" sz="1100" dirty="0">
              <a:solidFill>
                <a:sysClr val="windowText" lastClr="000000"/>
              </a:solidFill>
            </a:endParaRPr>
          </a:p>
          <a:p>
            <a:r>
              <a:rPr kumimoji="1" lang="ja-JP" altLang="en-US" sz="1100" dirty="0">
                <a:solidFill>
                  <a:sysClr val="windowText" lastClr="000000"/>
                </a:solidFill>
              </a:rPr>
              <a:t>　いません。）。</a:t>
            </a:r>
          </a:p>
        </p:txBody>
      </p:sp>
      <p:sp>
        <p:nvSpPr>
          <p:cNvPr id="40" name="二等辺三角形 39">
            <a:extLst>
              <a:ext uri="{FF2B5EF4-FFF2-40B4-BE49-F238E27FC236}">
                <a16:creationId xmlns:a16="http://schemas.microsoft.com/office/drawing/2014/main" id="{B7782C20-DB58-40F2-824A-3B40D3C109D1}"/>
              </a:ext>
            </a:extLst>
          </p:cNvPr>
          <p:cNvSpPr/>
          <p:nvPr/>
        </p:nvSpPr>
        <p:spPr>
          <a:xfrm rot="16200000">
            <a:off x="8774699" y="5422049"/>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4877ACDC-D368-44B1-83C9-A589142238D6}"/>
              </a:ext>
            </a:extLst>
          </p:cNvPr>
          <p:cNvSpPr/>
          <p:nvPr/>
        </p:nvSpPr>
        <p:spPr>
          <a:xfrm>
            <a:off x="8082870" y="212672"/>
            <a:ext cx="3765178" cy="11181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ysClr val="windowText" lastClr="000000"/>
                </a:solidFill>
              </a:rPr>
              <a:t>○　同じ駐車場の駐車枠１番から３番までを保管場所と</a:t>
            </a:r>
            <a:endParaRPr kumimoji="1" lang="en-US" altLang="ja-JP" sz="1100" dirty="0">
              <a:solidFill>
                <a:sysClr val="windowText" lastClr="000000"/>
              </a:solidFill>
            </a:endParaRPr>
          </a:p>
          <a:p>
            <a:r>
              <a:rPr kumimoji="1" lang="ja-JP" altLang="en-US" sz="1100" dirty="0">
                <a:solidFill>
                  <a:sysClr val="windowText" lastClr="000000"/>
                </a:solidFill>
              </a:rPr>
              <a:t>　する申請を３台同時に行う</a:t>
            </a:r>
            <a:endParaRPr kumimoji="1" lang="en-US" altLang="ja-JP" sz="1100" dirty="0">
              <a:solidFill>
                <a:sysClr val="windowText" lastClr="000000"/>
              </a:solidFill>
            </a:endParaRPr>
          </a:p>
          <a:p>
            <a:r>
              <a:rPr lang="ja-JP" altLang="en-US" sz="1100" dirty="0">
                <a:solidFill>
                  <a:sysClr val="windowText" lastClr="000000"/>
                </a:solidFill>
              </a:rPr>
              <a:t>○　自宅の車庫を保管場所とする届出を２台同時に行う</a:t>
            </a:r>
            <a:endParaRPr lang="en-US" altLang="ja-JP" sz="1100" dirty="0">
              <a:solidFill>
                <a:sysClr val="windowText" lastClr="000000"/>
              </a:solidFill>
            </a:endParaRPr>
          </a:p>
          <a:p>
            <a:r>
              <a:rPr lang="ja-JP" altLang="en-US" sz="1100" dirty="0">
                <a:solidFill>
                  <a:sysClr val="windowText" lastClr="000000"/>
                </a:solidFill>
              </a:rPr>
              <a:t>といった、</a:t>
            </a:r>
            <a:r>
              <a:rPr kumimoji="1" lang="ja-JP" altLang="en-US" sz="1100" dirty="0">
                <a:solidFill>
                  <a:sysClr val="windowText" lastClr="000000"/>
                </a:solidFill>
              </a:rPr>
              <a:t>場所の表示（○市</a:t>
            </a:r>
            <a:r>
              <a:rPr kumimoji="1" lang="en-US" altLang="ja-JP" sz="1100" dirty="0">
                <a:solidFill>
                  <a:sysClr val="windowText" lastClr="000000"/>
                </a:solidFill>
              </a:rPr>
              <a:t>×</a:t>
            </a:r>
            <a:r>
              <a:rPr kumimoji="1" lang="ja-JP" altLang="en-US" sz="1100" dirty="0">
                <a:solidFill>
                  <a:sysClr val="windowText" lastClr="000000"/>
                </a:solidFill>
              </a:rPr>
              <a:t>町△丁目□番◎号）が同一となる保管場所に複数の自動車を保管する申請・届出を同時に行う場合には、証明書は１通の提出で足ります。</a:t>
            </a:r>
          </a:p>
        </p:txBody>
      </p:sp>
    </p:spTree>
    <p:extLst>
      <p:ext uri="{BB962C8B-B14F-4D97-AF65-F5344CB8AC3E}">
        <p14:creationId xmlns:p14="http://schemas.microsoft.com/office/powerpoint/2010/main" val="3723850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6318D3C-0EB1-4A99-9776-0F4E015FAF8F}"/>
              </a:ext>
            </a:extLst>
          </p:cNvPr>
          <p:cNvPicPr>
            <a:picLocks noChangeAspect="1"/>
          </p:cNvPicPr>
          <p:nvPr/>
        </p:nvPicPr>
        <p:blipFill rotWithShape="1">
          <a:blip r:embed="rId2"/>
          <a:srcRect b="1353"/>
          <a:stretch/>
        </p:blipFill>
        <p:spPr>
          <a:xfrm>
            <a:off x="1819557" y="939661"/>
            <a:ext cx="8339997" cy="5881763"/>
          </a:xfrm>
          <a:prstGeom prst="rect">
            <a:avLst/>
          </a:prstGeom>
        </p:spPr>
      </p:pic>
      <p:sp>
        <p:nvSpPr>
          <p:cNvPr id="6" name="テキスト ボックス 5">
            <a:extLst>
              <a:ext uri="{FF2B5EF4-FFF2-40B4-BE49-F238E27FC236}">
                <a16:creationId xmlns:a16="http://schemas.microsoft.com/office/drawing/2014/main" id="{807C066F-9C3A-4DA9-933F-FD1A7652E06B}"/>
              </a:ext>
            </a:extLst>
          </p:cNvPr>
          <p:cNvSpPr txBox="1"/>
          <p:nvPr/>
        </p:nvSpPr>
        <p:spPr>
          <a:xfrm>
            <a:off x="3792578" y="334913"/>
            <a:ext cx="4463917" cy="369332"/>
          </a:xfrm>
          <a:prstGeom prst="rect">
            <a:avLst/>
          </a:prstGeom>
          <a:noFill/>
        </p:spPr>
        <p:txBody>
          <a:bodyPr wrap="square" rtlCol="0">
            <a:spAutoFit/>
          </a:bodyPr>
          <a:lstStyle/>
          <a:p>
            <a:r>
              <a:rPr kumimoji="1" lang="en-US" altLang="ja-JP" dirty="0"/>
              <a:t>【</a:t>
            </a:r>
            <a:r>
              <a:rPr kumimoji="1" lang="ja-JP" altLang="en-US" dirty="0"/>
              <a:t>保管場所の所在図・配置図</a:t>
            </a:r>
            <a:r>
              <a:rPr kumimoji="1" lang="en-US" altLang="ja-JP" dirty="0"/>
              <a:t>】</a:t>
            </a:r>
            <a:r>
              <a:rPr kumimoji="1" lang="ja-JP" altLang="en-US" dirty="0"/>
              <a:t>の記載例</a:t>
            </a:r>
          </a:p>
        </p:txBody>
      </p:sp>
      <p:sp>
        <p:nvSpPr>
          <p:cNvPr id="7" name="楕円 6">
            <a:extLst>
              <a:ext uri="{FF2B5EF4-FFF2-40B4-BE49-F238E27FC236}">
                <a16:creationId xmlns:a16="http://schemas.microsoft.com/office/drawing/2014/main" id="{F3392404-C998-4089-B976-E4A8CCD0E2BA}"/>
              </a:ext>
            </a:extLst>
          </p:cNvPr>
          <p:cNvSpPr/>
          <p:nvPr/>
        </p:nvSpPr>
        <p:spPr>
          <a:xfrm>
            <a:off x="9596901" y="5383536"/>
            <a:ext cx="308563" cy="29073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F33A71A5-4D96-4172-BC45-4632AA3505B0}"/>
              </a:ext>
            </a:extLst>
          </p:cNvPr>
          <p:cNvCxnSpPr>
            <a:cxnSpLocks/>
          </p:cNvCxnSpPr>
          <p:nvPr/>
        </p:nvCxnSpPr>
        <p:spPr>
          <a:xfrm>
            <a:off x="2245095" y="1907957"/>
            <a:ext cx="3508744"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DBB42BB4-A51B-49C8-A3B3-2C1D28811B2F}"/>
              </a:ext>
            </a:extLst>
          </p:cNvPr>
          <p:cNvSpPr/>
          <p:nvPr/>
        </p:nvSpPr>
        <p:spPr>
          <a:xfrm>
            <a:off x="2829885" y="1753785"/>
            <a:ext cx="808075" cy="308343"/>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rgbClr val="FF0000"/>
                </a:solidFill>
              </a:rPr>
              <a:t>●●駅</a:t>
            </a:r>
          </a:p>
        </p:txBody>
      </p:sp>
      <p:cxnSp>
        <p:nvCxnSpPr>
          <p:cNvPr id="12" name="直線コネクタ 11">
            <a:extLst>
              <a:ext uri="{FF2B5EF4-FFF2-40B4-BE49-F238E27FC236}">
                <a16:creationId xmlns:a16="http://schemas.microsoft.com/office/drawing/2014/main" id="{B290EE8C-F149-4E94-BEE3-59EA71E6F418}"/>
              </a:ext>
            </a:extLst>
          </p:cNvPr>
          <p:cNvCxnSpPr>
            <a:cxnSpLocks/>
          </p:cNvCxnSpPr>
          <p:nvPr/>
        </p:nvCxnSpPr>
        <p:spPr>
          <a:xfrm>
            <a:off x="3184303" y="2076304"/>
            <a:ext cx="0" cy="308521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8D2D4886-8CAA-41A2-B900-A40FB20582E2}"/>
              </a:ext>
            </a:extLst>
          </p:cNvPr>
          <p:cNvCxnSpPr>
            <a:cxnSpLocks/>
          </p:cNvCxnSpPr>
          <p:nvPr/>
        </p:nvCxnSpPr>
        <p:spPr>
          <a:xfrm>
            <a:off x="2245095" y="2261489"/>
            <a:ext cx="350874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6F347CB-C1BA-4043-B17A-A34DE04DEC2A}"/>
              </a:ext>
            </a:extLst>
          </p:cNvPr>
          <p:cNvCxnSpPr>
            <a:cxnSpLocks/>
          </p:cNvCxnSpPr>
          <p:nvPr/>
        </p:nvCxnSpPr>
        <p:spPr>
          <a:xfrm>
            <a:off x="3184303" y="3073106"/>
            <a:ext cx="2569536" cy="5577"/>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D1D1EBB2-6CEE-43BF-87DC-FF28093695E4}"/>
              </a:ext>
            </a:extLst>
          </p:cNvPr>
          <p:cNvCxnSpPr>
            <a:cxnSpLocks/>
          </p:cNvCxnSpPr>
          <p:nvPr/>
        </p:nvCxnSpPr>
        <p:spPr>
          <a:xfrm>
            <a:off x="2287624" y="3586129"/>
            <a:ext cx="896679"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DF45FA69-F760-48F2-92F2-B819CADC3E00}"/>
              </a:ext>
            </a:extLst>
          </p:cNvPr>
          <p:cNvSpPr txBox="1"/>
          <p:nvPr/>
        </p:nvSpPr>
        <p:spPr>
          <a:xfrm>
            <a:off x="2032446" y="1643031"/>
            <a:ext cx="797439" cy="261605"/>
          </a:xfrm>
          <a:prstGeom prst="rect">
            <a:avLst/>
          </a:prstGeom>
          <a:noFill/>
        </p:spPr>
        <p:txBody>
          <a:bodyPr wrap="square" rtlCol="0">
            <a:spAutoFit/>
          </a:bodyPr>
          <a:lstStyle/>
          <a:p>
            <a:r>
              <a:rPr kumimoji="1" lang="ja-JP" altLang="en-US" sz="1100" dirty="0">
                <a:solidFill>
                  <a:srgbClr val="FF0000"/>
                </a:solidFill>
              </a:rPr>
              <a:t>至 ●●駅</a:t>
            </a:r>
          </a:p>
        </p:txBody>
      </p:sp>
      <p:sp>
        <p:nvSpPr>
          <p:cNvPr id="42" name="テキスト ボックス 41">
            <a:extLst>
              <a:ext uri="{FF2B5EF4-FFF2-40B4-BE49-F238E27FC236}">
                <a16:creationId xmlns:a16="http://schemas.microsoft.com/office/drawing/2014/main" id="{0A7AD1A4-17F4-4266-8827-FC3A049C9A08}"/>
              </a:ext>
            </a:extLst>
          </p:cNvPr>
          <p:cNvSpPr txBox="1"/>
          <p:nvPr/>
        </p:nvSpPr>
        <p:spPr>
          <a:xfrm>
            <a:off x="5254893" y="1634667"/>
            <a:ext cx="797439" cy="261605"/>
          </a:xfrm>
          <a:prstGeom prst="rect">
            <a:avLst/>
          </a:prstGeom>
          <a:noFill/>
        </p:spPr>
        <p:txBody>
          <a:bodyPr wrap="square" rtlCol="0">
            <a:spAutoFit/>
          </a:bodyPr>
          <a:lstStyle/>
          <a:p>
            <a:r>
              <a:rPr kumimoji="1" lang="ja-JP" altLang="en-US" sz="1100" dirty="0">
                <a:solidFill>
                  <a:srgbClr val="FF0000"/>
                </a:solidFill>
              </a:rPr>
              <a:t>至 ●●駅</a:t>
            </a:r>
          </a:p>
        </p:txBody>
      </p:sp>
      <p:cxnSp>
        <p:nvCxnSpPr>
          <p:cNvPr id="44" name="直線コネクタ 43">
            <a:extLst>
              <a:ext uri="{FF2B5EF4-FFF2-40B4-BE49-F238E27FC236}">
                <a16:creationId xmlns:a16="http://schemas.microsoft.com/office/drawing/2014/main" id="{129657FC-A3E3-4064-9967-97399A4BA784}"/>
              </a:ext>
            </a:extLst>
          </p:cNvPr>
          <p:cNvCxnSpPr>
            <a:cxnSpLocks/>
          </p:cNvCxnSpPr>
          <p:nvPr/>
        </p:nvCxnSpPr>
        <p:spPr>
          <a:xfrm>
            <a:off x="4202363" y="3073106"/>
            <a:ext cx="0" cy="210258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E1C7F82A-3654-4EE1-BFA9-31895B67A8FC}"/>
              </a:ext>
            </a:extLst>
          </p:cNvPr>
          <p:cNvCxnSpPr>
            <a:cxnSpLocks/>
          </p:cNvCxnSpPr>
          <p:nvPr/>
        </p:nvCxnSpPr>
        <p:spPr>
          <a:xfrm>
            <a:off x="3184303" y="4204588"/>
            <a:ext cx="256953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3E578F07-1537-4369-B926-83D407663428}"/>
              </a:ext>
            </a:extLst>
          </p:cNvPr>
          <p:cNvSpPr/>
          <p:nvPr/>
        </p:nvSpPr>
        <p:spPr>
          <a:xfrm>
            <a:off x="3184303" y="3074515"/>
            <a:ext cx="613145" cy="301878"/>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●●銀行</a:t>
            </a:r>
          </a:p>
        </p:txBody>
      </p:sp>
      <p:sp>
        <p:nvSpPr>
          <p:cNvPr id="53" name="正方形/長方形 52">
            <a:extLst>
              <a:ext uri="{FF2B5EF4-FFF2-40B4-BE49-F238E27FC236}">
                <a16:creationId xmlns:a16="http://schemas.microsoft.com/office/drawing/2014/main" id="{AE422856-A96A-4234-914A-752CC9106510}"/>
              </a:ext>
            </a:extLst>
          </p:cNvPr>
          <p:cNvSpPr/>
          <p:nvPr/>
        </p:nvSpPr>
        <p:spPr>
          <a:xfrm>
            <a:off x="4201485" y="3078683"/>
            <a:ext cx="613145" cy="308343"/>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●●ビル</a:t>
            </a:r>
          </a:p>
        </p:txBody>
      </p:sp>
      <p:sp>
        <p:nvSpPr>
          <p:cNvPr id="54" name="正方形/長方形 53">
            <a:extLst>
              <a:ext uri="{FF2B5EF4-FFF2-40B4-BE49-F238E27FC236}">
                <a16:creationId xmlns:a16="http://schemas.microsoft.com/office/drawing/2014/main" id="{944C0636-CFCB-4EB5-9528-E0C8308DB488}"/>
              </a:ext>
            </a:extLst>
          </p:cNvPr>
          <p:cNvSpPr/>
          <p:nvPr/>
        </p:nvSpPr>
        <p:spPr>
          <a:xfrm>
            <a:off x="4205099" y="4925098"/>
            <a:ext cx="347563" cy="233037"/>
          </a:xfrm>
          <a:prstGeom prst="rect">
            <a:avLst/>
          </a:prstGeom>
          <a:pattFill prst="wdUpDiag">
            <a:fgClr>
              <a:srgbClr val="FF0000"/>
            </a:fgClr>
            <a:bgClr>
              <a:schemeClr val="bg1"/>
            </a:bgClr>
          </a:patt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800" dirty="0">
              <a:solidFill>
                <a:srgbClr val="FF0000"/>
              </a:solidFill>
            </a:endParaRPr>
          </a:p>
        </p:txBody>
      </p:sp>
      <p:sp>
        <p:nvSpPr>
          <p:cNvPr id="55" name="正方形/長方形 54">
            <a:extLst>
              <a:ext uri="{FF2B5EF4-FFF2-40B4-BE49-F238E27FC236}">
                <a16:creationId xmlns:a16="http://schemas.microsoft.com/office/drawing/2014/main" id="{677C762E-583B-4789-8574-9EF0B9AAAE5D}"/>
              </a:ext>
            </a:extLst>
          </p:cNvPr>
          <p:cNvSpPr/>
          <p:nvPr/>
        </p:nvSpPr>
        <p:spPr>
          <a:xfrm>
            <a:off x="3588685" y="3895258"/>
            <a:ext cx="613145" cy="308343"/>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a:t>
            </a:r>
            <a:endParaRPr kumimoji="1" lang="en-US" altLang="ja-JP" sz="800" dirty="0">
              <a:solidFill>
                <a:srgbClr val="FF0000"/>
              </a:solidFill>
            </a:endParaRPr>
          </a:p>
          <a:p>
            <a:pPr algn="ctr"/>
            <a:r>
              <a:rPr kumimoji="1" lang="ja-JP" altLang="en-US" sz="800" dirty="0">
                <a:solidFill>
                  <a:srgbClr val="FF0000"/>
                </a:solidFill>
              </a:rPr>
              <a:t>スーパー</a:t>
            </a:r>
          </a:p>
        </p:txBody>
      </p:sp>
      <p:sp>
        <p:nvSpPr>
          <p:cNvPr id="60" name="正方形/長方形 59">
            <a:extLst>
              <a:ext uri="{FF2B5EF4-FFF2-40B4-BE49-F238E27FC236}">
                <a16:creationId xmlns:a16="http://schemas.microsoft.com/office/drawing/2014/main" id="{4308FBE2-0CB2-4F9F-8134-2A864191741F}"/>
              </a:ext>
            </a:extLst>
          </p:cNvPr>
          <p:cNvSpPr/>
          <p:nvPr/>
        </p:nvSpPr>
        <p:spPr>
          <a:xfrm>
            <a:off x="4998967" y="3820010"/>
            <a:ext cx="443500" cy="382120"/>
          </a:xfrm>
          <a:prstGeom prst="rect">
            <a:avLst/>
          </a:prstGeom>
          <a:pattFill prst="wdUpDiag">
            <a:fgClr>
              <a:srgbClr val="FF0000"/>
            </a:fgClr>
            <a:bgClr>
              <a:schemeClr val="bg1"/>
            </a:bgClr>
          </a:patt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700" dirty="0">
              <a:solidFill>
                <a:srgbClr val="FF0000"/>
              </a:solidFill>
            </a:endParaRPr>
          </a:p>
        </p:txBody>
      </p:sp>
      <p:cxnSp>
        <p:nvCxnSpPr>
          <p:cNvPr id="62" name="直線矢印コネクタ 61">
            <a:extLst>
              <a:ext uri="{FF2B5EF4-FFF2-40B4-BE49-F238E27FC236}">
                <a16:creationId xmlns:a16="http://schemas.microsoft.com/office/drawing/2014/main" id="{5A02CD90-86DE-4B0E-8301-CC58E679C00B}"/>
              </a:ext>
            </a:extLst>
          </p:cNvPr>
          <p:cNvCxnSpPr>
            <a:cxnSpLocks/>
            <a:endCxn id="60" idx="2"/>
          </p:cNvCxnSpPr>
          <p:nvPr/>
        </p:nvCxnSpPr>
        <p:spPr>
          <a:xfrm flipV="1">
            <a:off x="4549048" y="4202130"/>
            <a:ext cx="671669" cy="722968"/>
          </a:xfrm>
          <a:prstGeom prst="straightConnector1">
            <a:avLst/>
          </a:prstGeom>
          <a:ln w="127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36C9E3C9-A0D6-4B0B-8B59-D08C352258E9}"/>
              </a:ext>
            </a:extLst>
          </p:cNvPr>
          <p:cNvSpPr txBox="1"/>
          <p:nvPr/>
        </p:nvSpPr>
        <p:spPr>
          <a:xfrm>
            <a:off x="4929365" y="4507155"/>
            <a:ext cx="745255" cy="261610"/>
          </a:xfrm>
          <a:prstGeom prst="rect">
            <a:avLst/>
          </a:prstGeom>
          <a:noFill/>
        </p:spPr>
        <p:txBody>
          <a:bodyPr wrap="square" rtlCol="0">
            <a:spAutoFit/>
          </a:bodyPr>
          <a:lstStyle/>
          <a:p>
            <a:r>
              <a:rPr kumimoji="1" lang="ja-JP" altLang="en-US" sz="1100" dirty="0">
                <a:solidFill>
                  <a:srgbClr val="FF0000"/>
                </a:solidFill>
              </a:rPr>
              <a:t>約</a:t>
            </a:r>
            <a:r>
              <a:rPr lang="en-US" altLang="ja-JP" sz="1100" dirty="0">
                <a:solidFill>
                  <a:srgbClr val="FF0000"/>
                </a:solidFill>
              </a:rPr>
              <a:t>3</a:t>
            </a:r>
            <a:r>
              <a:rPr kumimoji="1" lang="en-US" altLang="ja-JP" sz="1100" dirty="0">
                <a:solidFill>
                  <a:srgbClr val="FF0000"/>
                </a:solidFill>
              </a:rPr>
              <a:t>50</a:t>
            </a:r>
            <a:r>
              <a:rPr kumimoji="1" lang="ja-JP" altLang="en-US" sz="1100" dirty="0">
                <a:solidFill>
                  <a:srgbClr val="FF0000"/>
                </a:solidFill>
              </a:rPr>
              <a:t>ｍ</a:t>
            </a:r>
          </a:p>
        </p:txBody>
      </p:sp>
      <p:cxnSp>
        <p:nvCxnSpPr>
          <p:cNvPr id="68" name="直線コネクタ 67">
            <a:extLst>
              <a:ext uri="{FF2B5EF4-FFF2-40B4-BE49-F238E27FC236}">
                <a16:creationId xmlns:a16="http://schemas.microsoft.com/office/drawing/2014/main" id="{D9F0DCE7-CD4F-4D8B-BCD4-F89A01E05DAA}"/>
              </a:ext>
            </a:extLst>
          </p:cNvPr>
          <p:cNvCxnSpPr>
            <a:cxnSpLocks/>
          </p:cNvCxnSpPr>
          <p:nvPr/>
        </p:nvCxnSpPr>
        <p:spPr>
          <a:xfrm>
            <a:off x="8975604" y="1622285"/>
            <a:ext cx="0" cy="270570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3E0B56EC-DF65-4D67-9AA3-BC0485B2F301}"/>
              </a:ext>
            </a:extLst>
          </p:cNvPr>
          <p:cNvCxnSpPr>
            <a:cxnSpLocks/>
          </p:cNvCxnSpPr>
          <p:nvPr/>
        </p:nvCxnSpPr>
        <p:spPr>
          <a:xfrm>
            <a:off x="6255702" y="4972792"/>
            <a:ext cx="368913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E08F4BBF-EF2A-432D-B67F-7C27C5754058}"/>
              </a:ext>
            </a:extLst>
          </p:cNvPr>
          <p:cNvCxnSpPr>
            <a:cxnSpLocks/>
          </p:cNvCxnSpPr>
          <p:nvPr/>
        </p:nvCxnSpPr>
        <p:spPr>
          <a:xfrm flipV="1">
            <a:off x="6229601" y="4327986"/>
            <a:ext cx="800429"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8E6EE8B0-B688-4B18-92F3-0B52C146C32E}"/>
              </a:ext>
            </a:extLst>
          </p:cNvPr>
          <p:cNvCxnSpPr>
            <a:cxnSpLocks/>
          </p:cNvCxnSpPr>
          <p:nvPr/>
        </p:nvCxnSpPr>
        <p:spPr>
          <a:xfrm>
            <a:off x="7736259" y="4327986"/>
            <a:ext cx="220858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直線矢印コネクタ 78">
            <a:extLst>
              <a:ext uri="{FF2B5EF4-FFF2-40B4-BE49-F238E27FC236}">
                <a16:creationId xmlns:a16="http://schemas.microsoft.com/office/drawing/2014/main" id="{1EAE236D-4D33-4C65-93D0-4B33211912E3}"/>
              </a:ext>
            </a:extLst>
          </p:cNvPr>
          <p:cNvCxnSpPr>
            <a:cxnSpLocks/>
          </p:cNvCxnSpPr>
          <p:nvPr/>
        </p:nvCxnSpPr>
        <p:spPr>
          <a:xfrm flipV="1">
            <a:off x="6613309" y="4340368"/>
            <a:ext cx="0" cy="615078"/>
          </a:xfrm>
          <a:prstGeom prst="straightConnector1">
            <a:avLst/>
          </a:prstGeom>
          <a:ln w="127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8" name="テキスト ボックス 87">
            <a:extLst>
              <a:ext uri="{FF2B5EF4-FFF2-40B4-BE49-F238E27FC236}">
                <a16:creationId xmlns:a16="http://schemas.microsoft.com/office/drawing/2014/main" id="{4007DDB8-6940-4D72-A35A-3667DD571249}"/>
              </a:ext>
            </a:extLst>
          </p:cNvPr>
          <p:cNvSpPr txBox="1"/>
          <p:nvPr/>
        </p:nvSpPr>
        <p:spPr>
          <a:xfrm>
            <a:off x="6599238" y="4533424"/>
            <a:ext cx="486832" cy="261610"/>
          </a:xfrm>
          <a:prstGeom prst="rect">
            <a:avLst/>
          </a:prstGeom>
          <a:noFill/>
        </p:spPr>
        <p:txBody>
          <a:bodyPr wrap="square" rtlCol="0">
            <a:spAutoFit/>
          </a:bodyPr>
          <a:lstStyle/>
          <a:p>
            <a:r>
              <a:rPr kumimoji="1" lang="ja-JP" altLang="en-US" sz="1100" dirty="0">
                <a:solidFill>
                  <a:srgbClr val="FF0000"/>
                </a:solidFill>
              </a:rPr>
              <a:t>５ｍ</a:t>
            </a:r>
          </a:p>
        </p:txBody>
      </p:sp>
      <p:cxnSp>
        <p:nvCxnSpPr>
          <p:cNvPr id="90" name="直線コネクタ 89">
            <a:extLst>
              <a:ext uri="{FF2B5EF4-FFF2-40B4-BE49-F238E27FC236}">
                <a16:creationId xmlns:a16="http://schemas.microsoft.com/office/drawing/2014/main" id="{E354B3E3-6BA6-440F-AE54-E4B5E5C4D202}"/>
              </a:ext>
            </a:extLst>
          </p:cNvPr>
          <p:cNvCxnSpPr>
            <a:cxnSpLocks/>
          </p:cNvCxnSpPr>
          <p:nvPr/>
        </p:nvCxnSpPr>
        <p:spPr>
          <a:xfrm>
            <a:off x="6237186" y="3625715"/>
            <a:ext cx="792844"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C1B1EE42-AF6B-45CC-92B5-A692D1EC7CCD}"/>
              </a:ext>
            </a:extLst>
          </p:cNvPr>
          <p:cNvCxnSpPr>
            <a:cxnSpLocks/>
          </p:cNvCxnSpPr>
          <p:nvPr/>
        </p:nvCxnSpPr>
        <p:spPr>
          <a:xfrm flipV="1">
            <a:off x="7030030" y="1683774"/>
            <a:ext cx="0" cy="1952606"/>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FAD8D9B1-E368-4247-95FA-410C37512BC2}"/>
              </a:ext>
            </a:extLst>
          </p:cNvPr>
          <p:cNvCxnSpPr>
            <a:cxnSpLocks/>
          </p:cNvCxnSpPr>
          <p:nvPr/>
        </p:nvCxnSpPr>
        <p:spPr>
          <a:xfrm>
            <a:off x="6222263" y="3065734"/>
            <a:ext cx="807767"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71729075-9C2F-4884-9DB1-8C0BD8EB7274}"/>
              </a:ext>
            </a:extLst>
          </p:cNvPr>
          <p:cNvCxnSpPr>
            <a:cxnSpLocks/>
          </p:cNvCxnSpPr>
          <p:nvPr/>
        </p:nvCxnSpPr>
        <p:spPr>
          <a:xfrm>
            <a:off x="6222263" y="2486127"/>
            <a:ext cx="807767"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475E045F-EEB2-4099-900F-6B3238FEA64B}"/>
              </a:ext>
            </a:extLst>
          </p:cNvPr>
          <p:cNvCxnSpPr>
            <a:cxnSpLocks/>
          </p:cNvCxnSpPr>
          <p:nvPr/>
        </p:nvCxnSpPr>
        <p:spPr>
          <a:xfrm>
            <a:off x="6244124" y="1882992"/>
            <a:ext cx="785575"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a:extLst>
              <a:ext uri="{FF2B5EF4-FFF2-40B4-BE49-F238E27FC236}">
                <a16:creationId xmlns:a16="http://schemas.microsoft.com/office/drawing/2014/main" id="{FB63469D-D865-4050-A31E-D73751F4CA58}"/>
              </a:ext>
            </a:extLst>
          </p:cNvPr>
          <p:cNvCxnSpPr>
            <a:cxnSpLocks/>
          </p:cNvCxnSpPr>
          <p:nvPr/>
        </p:nvCxnSpPr>
        <p:spPr>
          <a:xfrm>
            <a:off x="7781881" y="3609005"/>
            <a:ext cx="1058668"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a:extLst>
              <a:ext uri="{FF2B5EF4-FFF2-40B4-BE49-F238E27FC236}">
                <a16:creationId xmlns:a16="http://schemas.microsoft.com/office/drawing/2014/main" id="{046A14A8-6A44-4790-A82D-7C779B710EFB}"/>
              </a:ext>
            </a:extLst>
          </p:cNvPr>
          <p:cNvCxnSpPr>
            <a:cxnSpLocks/>
          </p:cNvCxnSpPr>
          <p:nvPr/>
        </p:nvCxnSpPr>
        <p:spPr>
          <a:xfrm flipV="1">
            <a:off x="8843978" y="1667064"/>
            <a:ext cx="0" cy="1952606"/>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38759AD4-FD98-4AE0-B9AC-662BD80D2890}"/>
              </a:ext>
            </a:extLst>
          </p:cNvPr>
          <p:cNvCxnSpPr>
            <a:cxnSpLocks/>
          </p:cNvCxnSpPr>
          <p:nvPr/>
        </p:nvCxnSpPr>
        <p:spPr>
          <a:xfrm>
            <a:off x="7781550" y="1866282"/>
            <a:ext cx="1058999"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B6719E87-883A-47BA-8AFD-C579AB350FE8}"/>
              </a:ext>
            </a:extLst>
          </p:cNvPr>
          <p:cNvCxnSpPr>
            <a:cxnSpLocks/>
          </p:cNvCxnSpPr>
          <p:nvPr/>
        </p:nvCxnSpPr>
        <p:spPr>
          <a:xfrm flipV="1">
            <a:off x="7784011" y="1667064"/>
            <a:ext cx="0" cy="1952606"/>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4" name="直線矢印コネクタ 123">
            <a:extLst>
              <a:ext uri="{FF2B5EF4-FFF2-40B4-BE49-F238E27FC236}">
                <a16:creationId xmlns:a16="http://schemas.microsoft.com/office/drawing/2014/main" id="{F7F95EFC-7061-41FB-8544-917FC1D4AD4E}"/>
              </a:ext>
            </a:extLst>
          </p:cNvPr>
          <p:cNvCxnSpPr>
            <a:cxnSpLocks/>
          </p:cNvCxnSpPr>
          <p:nvPr/>
        </p:nvCxnSpPr>
        <p:spPr>
          <a:xfrm flipH="1">
            <a:off x="7031142" y="4238526"/>
            <a:ext cx="705117" cy="0"/>
          </a:xfrm>
          <a:prstGeom prst="straightConnector1">
            <a:avLst/>
          </a:prstGeom>
          <a:ln w="127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8" name="テキスト ボックス 127">
            <a:extLst>
              <a:ext uri="{FF2B5EF4-FFF2-40B4-BE49-F238E27FC236}">
                <a16:creationId xmlns:a16="http://schemas.microsoft.com/office/drawing/2014/main" id="{08DD76B1-E14C-4016-8FD7-B5ADEE7E8901}"/>
              </a:ext>
            </a:extLst>
          </p:cNvPr>
          <p:cNvSpPr txBox="1"/>
          <p:nvPr/>
        </p:nvSpPr>
        <p:spPr>
          <a:xfrm>
            <a:off x="7121339" y="4238526"/>
            <a:ext cx="486832" cy="261610"/>
          </a:xfrm>
          <a:prstGeom prst="rect">
            <a:avLst/>
          </a:prstGeom>
          <a:noFill/>
        </p:spPr>
        <p:txBody>
          <a:bodyPr wrap="square" rtlCol="0">
            <a:spAutoFit/>
          </a:bodyPr>
          <a:lstStyle/>
          <a:p>
            <a:r>
              <a:rPr kumimoji="1" lang="ja-JP" altLang="en-US" sz="1100" dirty="0">
                <a:solidFill>
                  <a:srgbClr val="FF0000"/>
                </a:solidFill>
              </a:rPr>
              <a:t>５ｍ</a:t>
            </a:r>
          </a:p>
        </p:txBody>
      </p:sp>
      <p:cxnSp>
        <p:nvCxnSpPr>
          <p:cNvPr id="129" name="直線矢印コネクタ 128">
            <a:extLst>
              <a:ext uri="{FF2B5EF4-FFF2-40B4-BE49-F238E27FC236}">
                <a16:creationId xmlns:a16="http://schemas.microsoft.com/office/drawing/2014/main" id="{E0AC3A46-201E-42C7-AB32-265BD10B9DD1}"/>
              </a:ext>
            </a:extLst>
          </p:cNvPr>
          <p:cNvCxnSpPr>
            <a:cxnSpLocks/>
          </p:cNvCxnSpPr>
          <p:nvPr/>
        </p:nvCxnSpPr>
        <p:spPr>
          <a:xfrm flipH="1">
            <a:off x="7778522" y="2428481"/>
            <a:ext cx="1062027" cy="0"/>
          </a:xfrm>
          <a:prstGeom prst="straightConnector1">
            <a:avLst/>
          </a:prstGeom>
          <a:ln w="127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1" name="テキスト ボックス 130">
            <a:extLst>
              <a:ext uri="{FF2B5EF4-FFF2-40B4-BE49-F238E27FC236}">
                <a16:creationId xmlns:a16="http://schemas.microsoft.com/office/drawing/2014/main" id="{B90803AA-8CF4-4FD5-B8ED-F3FD10BDB5D3}"/>
              </a:ext>
            </a:extLst>
          </p:cNvPr>
          <p:cNvSpPr txBox="1"/>
          <p:nvPr/>
        </p:nvSpPr>
        <p:spPr>
          <a:xfrm>
            <a:off x="8062806" y="2216692"/>
            <a:ext cx="486832" cy="261610"/>
          </a:xfrm>
          <a:prstGeom prst="rect">
            <a:avLst/>
          </a:prstGeom>
          <a:noFill/>
        </p:spPr>
        <p:txBody>
          <a:bodyPr wrap="square" rtlCol="0">
            <a:spAutoFit/>
          </a:bodyPr>
          <a:lstStyle/>
          <a:p>
            <a:r>
              <a:rPr lang="ja-JP" altLang="en-US" sz="1100" dirty="0">
                <a:solidFill>
                  <a:srgbClr val="FF0000"/>
                </a:solidFill>
              </a:rPr>
              <a:t>６</a:t>
            </a:r>
            <a:r>
              <a:rPr kumimoji="1" lang="ja-JP" altLang="en-US" sz="1100" dirty="0">
                <a:solidFill>
                  <a:srgbClr val="FF0000"/>
                </a:solidFill>
              </a:rPr>
              <a:t>ｍ</a:t>
            </a:r>
          </a:p>
        </p:txBody>
      </p:sp>
      <p:sp>
        <p:nvSpPr>
          <p:cNvPr id="133" name="正方形/長方形 132">
            <a:extLst>
              <a:ext uri="{FF2B5EF4-FFF2-40B4-BE49-F238E27FC236}">
                <a16:creationId xmlns:a16="http://schemas.microsoft.com/office/drawing/2014/main" id="{CCE97D63-F7D3-4917-8989-2ADD96CD5217}"/>
              </a:ext>
            </a:extLst>
          </p:cNvPr>
          <p:cNvSpPr/>
          <p:nvPr/>
        </p:nvSpPr>
        <p:spPr>
          <a:xfrm>
            <a:off x="7784143" y="2468757"/>
            <a:ext cx="1056403" cy="585627"/>
          </a:xfrm>
          <a:prstGeom prst="rect">
            <a:avLst/>
          </a:prstGeom>
          <a:pattFill prst="wdUpDiag">
            <a:fgClr>
              <a:srgbClr val="FF7C80"/>
            </a:fgClr>
            <a:bgClr>
              <a:schemeClr val="bg1"/>
            </a:bgClr>
          </a:patt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4" name="直線矢印コネクタ 133">
            <a:extLst>
              <a:ext uri="{FF2B5EF4-FFF2-40B4-BE49-F238E27FC236}">
                <a16:creationId xmlns:a16="http://schemas.microsoft.com/office/drawing/2014/main" id="{0BF5C1E8-1354-476C-B98C-556818039870}"/>
              </a:ext>
            </a:extLst>
          </p:cNvPr>
          <p:cNvCxnSpPr>
            <a:cxnSpLocks/>
          </p:cNvCxnSpPr>
          <p:nvPr/>
        </p:nvCxnSpPr>
        <p:spPr>
          <a:xfrm flipV="1">
            <a:off x="7722204" y="2468757"/>
            <a:ext cx="0" cy="580267"/>
          </a:xfrm>
          <a:prstGeom prst="straightConnector1">
            <a:avLst/>
          </a:prstGeom>
          <a:ln w="127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6" name="テキスト ボックス 135">
            <a:extLst>
              <a:ext uri="{FF2B5EF4-FFF2-40B4-BE49-F238E27FC236}">
                <a16:creationId xmlns:a16="http://schemas.microsoft.com/office/drawing/2014/main" id="{B175E433-C97C-402D-B74A-3A004A719DF2}"/>
              </a:ext>
            </a:extLst>
          </p:cNvPr>
          <p:cNvSpPr txBox="1"/>
          <p:nvPr/>
        </p:nvSpPr>
        <p:spPr>
          <a:xfrm>
            <a:off x="7290233" y="2647936"/>
            <a:ext cx="533109" cy="261610"/>
          </a:xfrm>
          <a:prstGeom prst="rect">
            <a:avLst/>
          </a:prstGeom>
          <a:noFill/>
        </p:spPr>
        <p:txBody>
          <a:bodyPr wrap="square" rtlCol="0">
            <a:spAutoFit/>
          </a:bodyPr>
          <a:lstStyle/>
          <a:p>
            <a:r>
              <a:rPr kumimoji="1" lang="en-US" altLang="ja-JP" sz="1100" dirty="0">
                <a:solidFill>
                  <a:srgbClr val="FF0000"/>
                </a:solidFill>
              </a:rPr>
              <a:t>2.5</a:t>
            </a:r>
            <a:r>
              <a:rPr kumimoji="1" lang="ja-JP" altLang="en-US" sz="1100" dirty="0">
                <a:solidFill>
                  <a:srgbClr val="FF0000"/>
                </a:solidFill>
              </a:rPr>
              <a:t>ｍ</a:t>
            </a:r>
          </a:p>
        </p:txBody>
      </p:sp>
      <p:sp>
        <p:nvSpPr>
          <p:cNvPr id="145" name="テキスト ボックス 144">
            <a:extLst>
              <a:ext uri="{FF2B5EF4-FFF2-40B4-BE49-F238E27FC236}">
                <a16:creationId xmlns:a16="http://schemas.microsoft.com/office/drawing/2014/main" id="{C71E800A-C1A4-43DF-91DC-393D66222891}"/>
              </a:ext>
            </a:extLst>
          </p:cNvPr>
          <p:cNvSpPr txBox="1"/>
          <p:nvPr/>
        </p:nvSpPr>
        <p:spPr>
          <a:xfrm>
            <a:off x="8050667" y="3202735"/>
            <a:ext cx="559042" cy="261610"/>
          </a:xfrm>
          <a:prstGeom prst="rect">
            <a:avLst/>
          </a:prstGeom>
          <a:noFill/>
        </p:spPr>
        <p:txBody>
          <a:bodyPr wrap="square" rtlCol="0">
            <a:spAutoFit/>
          </a:bodyPr>
          <a:lstStyle/>
          <a:p>
            <a:r>
              <a:rPr kumimoji="1" lang="en-US" altLang="ja-JP" sz="1100" dirty="0">
                <a:solidFill>
                  <a:srgbClr val="FF0000"/>
                </a:solidFill>
              </a:rPr>
              <a:t>No.</a:t>
            </a:r>
            <a:r>
              <a:rPr kumimoji="1" lang="ja-JP" altLang="en-US" sz="1100" dirty="0">
                <a:solidFill>
                  <a:srgbClr val="FF0000"/>
                </a:solidFill>
              </a:rPr>
              <a:t>１</a:t>
            </a:r>
          </a:p>
        </p:txBody>
      </p:sp>
      <p:sp>
        <p:nvSpPr>
          <p:cNvPr id="146" name="テキスト ボックス 145">
            <a:extLst>
              <a:ext uri="{FF2B5EF4-FFF2-40B4-BE49-F238E27FC236}">
                <a16:creationId xmlns:a16="http://schemas.microsoft.com/office/drawing/2014/main" id="{C5578676-26CF-42D8-B95E-4CDFB53ADFA6}"/>
              </a:ext>
            </a:extLst>
          </p:cNvPr>
          <p:cNvSpPr txBox="1"/>
          <p:nvPr/>
        </p:nvSpPr>
        <p:spPr>
          <a:xfrm>
            <a:off x="8097121" y="2635293"/>
            <a:ext cx="442298" cy="241980"/>
          </a:xfrm>
          <a:prstGeom prst="rect">
            <a:avLst/>
          </a:prstGeom>
          <a:solidFill>
            <a:schemeClr val="bg1"/>
          </a:solidFill>
        </p:spPr>
        <p:txBody>
          <a:bodyPr wrap="square" lIns="36000" tIns="36000" rIns="36000" bIns="36000" rtlCol="0">
            <a:spAutoFit/>
          </a:bodyPr>
          <a:lstStyle/>
          <a:p>
            <a:pPr algn="ctr"/>
            <a:r>
              <a:rPr kumimoji="1" lang="en-US" altLang="ja-JP" sz="1100" dirty="0">
                <a:solidFill>
                  <a:srgbClr val="FF0000"/>
                </a:solidFill>
              </a:rPr>
              <a:t>No.</a:t>
            </a:r>
            <a:r>
              <a:rPr kumimoji="1" lang="ja-JP" altLang="en-US" sz="1100" dirty="0">
                <a:solidFill>
                  <a:srgbClr val="FF0000"/>
                </a:solidFill>
              </a:rPr>
              <a:t>２</a:t>
            </a:r>
            <a:endParaRPr kumimoji="1" lang="en-US" altLang="ja-JP" sz="1100" dirty="0">
              <a:solidFill>
                <a:srgbClr val="FF0000"/>
              </a:solidFill>
            </a:endParaRPr>
          </a:p>
        </p:txBody>
      </p:sp>
      <p:sp>
        <p:nvSpPr>
          <p:cNvPr id="147" name="テキスト ボックス 146">
            <a:extLst>
              <a:ext uri="{FF2B5EF4-FFF2-40B4-BE49-F238E27FC236}">
                <a16:creationId xmlns:a16="http://schemas.microsoft.com/office/drawing/2014/main" id="{61593971-A15B-480F-9421-0760E84B722F}"/>
              </a:ext>
            </a:extLst>
          </p:cNvPr>
          <p:cNvSpPr txBox="1"/>
          <p:nvPr/>
        </p:nvSpPr>
        <p:spPr>
          <a:xfrm>
            <a:off x="8052640" y="1982205"/>
            <a:ext cx="559042" cy="261610"/>
          </a:xfrm>
          <a:prstGeom prst="rect">
            <a:avLst/>
          </a:prstGeom>
          <a:noFill/>
        </p:spPr>
        <p:txBody>
          <a:bodyPr wrap="square" rtlCol="0">
            <a:spAutoFit/>
          </a:bodyPr>
          <a:lstStyle/>
          <a:p>
            <a:r>
              <a:rPr kumimoji="1" lang="en-US" altLang="ja-JP" sz="1100" dirty="0">
                <a:solidFill>
                  <a:srgbClr val="FF0000"/>
                </a:solidFill>
              </a:rPr>
              <a:t>No.</a:t>
            </a:r>
            <a:r>
              <a:rPr lang="ja-JP" altLang="en-US" sz="1100" dirty="0">
                <a:solidFill>
                  <a:srgbClr val="FF0000"/>
                </a:solidFill>
              </a:rPr>
              <a:t>３</a:t>
            </a:r>
            <a:endParaRPr kumimoji="1" lang="ja-JP" altLang="en-US" sz="1100" dirty="0">
              <a:solidFill>
                <a:srgbClr val="FF0000"/>
              </a:solidFill>
            </a:endParaRPr>
          </a:p>
        </p:txBody>
      </p:sp>
      <p:sp>
        <p:nvSpPr>
          <p:cNvPr id="148" name="テキスト ボックス 147">
            <a:extLst>
              <a:ext uri="{FF2B5EF4-FFF2-40B4-BE49-F238E27FC236}">
                <a16:creationId xmlns:a16="http://schemas.microsoft.com/office/drawing/2014/main" id="{7A7E7F62-CE58-443F-9683-3D0705B1CAA0}"/>
              </a:ext>
            </a:extLst>
          </p:cNvPr>
          <p:cNvSpPr txBox="1"/>
          <p:nvPr/>
        </p:nvSpPr>
        <p:spPr>
          <a:xfrm>
            <a:off x="6312376" y="3213270"/>
            <a:ext cx="559042" cy="261610"/>
          </a:xfrm>
          <a:prstGeom prst="rect">
            <a:avLst/>
          </a:prstGeom>
          <a:noFill/>
        </p:spPr>
        <p:txBody>
          <a:bodyPr wrap="square" rtlCol="0">
            <a:spAutoFit/>
          </a:bodyPr>
          <a:lstStyle/>
          <a:p>
            <a:r>
              <a:rPr kumimoji="1" lang="en-US" altLang="ja-JP" sz="1100" dirty="0">
                <a:solidFill>
                  <a:srgbClr val="FF0000"/>
                </a:solidFill>
              </a:rPr>
              <a:t>No.</a:t>
            </a:r>
            <a:r>
              <a:rPr kumimoji="1" lang="ja-JP" altLang="en-US" sz="1100" dirty="0">
                <a:solidFill>
                  <a:srgbClr val="FF0000"/>
                </a:solidFill>
              </a:rPr>
              <a:t>６</a:t>
            </a:r>
          </a:p>
        </p:txBody>
      </p:sp>
      <p:sp>
        <p:nvSpPr>
          <p:cNvPr id="149" name="テキスト ボックス 148">
            <a:extLst>
              <a:ext uri="{FF2B5EF4-FFF2-40B4-BE49-F238E27FC236}">
                <a16:creationId xmlns:a16="http://schemas.microsoft.com/office/drawing/2014/main" id="{32D56780-FAF6-49B4-A0BA-236C6C56C3B6}"/>
              </a:ext>
            </a:extLst>
          </p:cNvPr>
          <p:cNvSpPr txBox="1"/>
          <p:nvPr/>
        </p:nvSpPr>
        <p:spPr>
          <a:xfrm>
            <a:off x="6315652" y="2650732"/>
            <a:ext cx="559042" cy="261610"/>
          </a:xfrm>
          <a:prstGeom prst="rect">
            <a:avLst/>
          </a:prstGeom>
          <a:noFill/>
        </p:spPr>
        <p:txBody>
          <a:bodyPr wrap="square" rtlCol="0">
            <a:spAutoFit/>
          </a:bodyPr>
          <a:lstStyle/>
          <a:p>
            <a:r>
              <a:rPr kumimoji="1" lang="en-US" altLang="ja-JP" sz="1100" dirty="0">
                <a:solidFill>
                  <a:srgbClr val="FF0000"/>
                </a:solidFill>
              </a:rPr>
              <a:t>No.</a:t>
            </a:r>
            <a:r>
              <a:rPr kumimoji="1" lang="ja-JP" altLang="en-US" sz="1100" dirty="0">
                <a:solidFill>
                  <a:srgbClr val="FF0000"/>
                </a:solidFill>
              </a:rPr>
              <a:t>７</a:t>
            </a:r>
          </a:p>
        </p:txBody>
      </p:sp>
      <p:sp>
        <p:nvSpPr>
          <p:cNvPr id="150" name="テキスト ボックス 149">
            <a:extLst>
              <a:ext uri="{FF2B5EF4-FFF2-40B4-BE49-F238E27FC236}">
                <a16:creationId xmlns:a16="http://schemas.microsoft.com/office/drawing/2014/main" id="{793D276F-F982-4CD1-8A19-2EE78BD1DE71}"/>
              </a:ext>
            </a:extLst>
          </p:cNvPr>
          <p:cNvSpPr txBox="1"/>
          <p:nvPr/>
        </p:nvSpPr>
        <p:spPr>
          <a:xfrm>
            <a:off x="6314463" y="2050124"/>
            <a:ext cx="559042" cy="261610"/>
          </a:xfrm>
          <a:prstGeom prst="rect">
            <a:avLst/>
          </a:prstGeom>
          <a:noFill/>
        </p:spPr>
        <p:txBody>
          <a:bodyPr wrap="square" rtlCol="0">
            <a:spAutoFit/>
          </a:bodyPr>
          <a:lstStyle/>
          <a:p>
            <a:r>
              <a:rPr kumimoji="1" lang="en-US" altLang="ja-JP" sz="1100" dirty="0">
                <a:solidFill>
                  <a:srgbClr val="FF0000"/>
                </a:solidFill>
              </a:rPr>
              <a:t>No.</a:t>
            </a:r>
            <a:r>
              <a:rPr lang="ja-JP" altLang="en-US" sz="1100" dirty="0">
                <a:solidFill>
                  <a:srgbClr val="FF0000"/>
                </a:solidFill>
              </a:rPr>
              <a:t>８</a:t>
            </a:r>
            <a:endParaRPr kumimoji="1" lang="ja-JP" altLang="en-US" sz="1100" dirty="0">
              <a:solidFill>
                <a:srgbClr val="FF0000"/>
              </a:solidFill>
            </a:endParaRPr>
          </a:p>
        </p:txBody>
      </p:sp>
      <p:sp>
        <p:nvSpPr>
          <p:cNvPr id="151" name="テキスト ボックス 150">
            <a:extLst>
              <a:ext uri="{FF2B5EF4-FFF2-40B4-BE49-F238E27FC236}">
                <a16:creationId xmlns:a16="http://schemas.microsoft.com/office/drawing/2014/main" id="{19F03D50-88C5-451D-8D12-D05B61875FA7}"/>
              </a:ext>
            </a:extLst>
          </p:cNvPr>
          <p:cNvSpPr txBox="1"/>
          <p:nvPr/>
        </p:nvSpPr>
        <p:spPr>
          <a:xfrm>
            <a:off x="7050459" y="3938019"/>
            <a:ext cx="685800" cy="261610"/>
          </a:xfrm>
          <a:prstGeom prst="rect">
            <a:avLst/>
          </a:prstGeom>
          <a:noFill/>
        </p:spPr>
        <p:txBody>
          <a:bodyPr wrap="square" rtlCol="0">
            <a:spAutoFit/>
          </a:bodyPr>
          <a:lstStyle/>
          <a:p>
            <a:r>
              <a:rPr lang="ja-JP" altLang="en-US" sz="1100" dirty="0">
                <a:solidFill>
                  <a:srgbClr val="FF0000"/>
                </a:solidFill>
              </a:rPr>
              <a:t>出入口</a:t>
            </a:r>
            <a:endParaRPr kumimoji="1" lang="ja-JP" altLang="en-US" sz="1100" dirty="0">
              <a:solidFill>
                <a:srgbClr val="FF0000"/>
              </a:solidFill>
            </a:endParaRPr>
          </a:p>
        </p:txBody>
      </p:sp>
      <p:sp>
        <p:nvSpPr>
          <p:cNvPr id="156" name="正方形/長方形 155">
            <a:extLst>
              <a:ext uri="{FF2B5EF4-FFF2-40B4-BE49-F238E27FC236}">
                <a16:creationId xmlns:a16="http://schemas.microsoft.com/office/drawing/2014/main" id="{3B51A496-9442-4416-B0E5-44B6811B5AEE}"/>
              </a:ext>
            </a:extLst>
          </p:cNvPr>
          <p:cNvSpPr/>
          <p:nvPr/>
        </p:nvSpPr>
        <p:spPr>
          <a:xfrm>
            <a:off x="5435374" y="3651811"/>
            <a:ext cx="334501" cy="550627"/>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a:t>
            </a:r>
            <a:endParaRPr kumimoji="1" lang="en-US" altLang="ja-JP" sz="800" dirty="0">
              <a:solidFill>
                <a:srgbClr val="FF0000"/>
              </a:solidFill>
            </a:endParaRPr>
          </a:p>
          <a:p>
            <a:pPr algn="ctr"/>
            <a:r>
              <a:rPr kumimoji="1" lang="ja-JP" altLang="en-US" sz="800" dirty="0">
                <a:solidFill>
                  <a:srgbClr val="FF0000"/>
                </a:solidFill>
              </a:rPr>
              <a:t>ビル</a:t>
            </a:r>
          </a:p>
        </p:txBody>
      </p:sp>
      <p:sp>
        <p:nvSpPr>
          <p:cNvPr id="159" name="テキスト ボックス 158">
            <a:extLst>
              <a:ext uri="{FF2B5EF4-FFF2-40B4-BE49-F238E27FC236}">
                <a16:creationId xmlns:a16="http://schemas.microsoft.com/office/drawing/2014/main" id="{F4BF170F-1646-495A-9696-922D2892382F}"/>
              </a:ext>
            </a:extLst>
          </p:cNvPr>
          <p:cNvSpPr txBox="1"/>
          <p:nvPr/>
        </p:nvSpPr>
        <p:spPr>
          <a:xfrm>
            <a:off x="9353678" y="2731627"/>
            <a:ext cx="314100" cy="769441"/>
          </a:xfrm>
          <a:prstGeom prst="rect">
            <a:avLst/>
          </a:prstGeom>
          <a:noFill/>
        </p:spPr>
        <p:txBody>
          <a:bodyPr wrap="square" rtlCol="0">
            <a:spAutoFit/>
          </a:bodyPr>
          <a:lstStyle/>
          <a:p>
            <a:r>
              <a:rPr kumimoji="1" lang="ja-JP" altLang="en-US" sz="1100" dirty="0">
                <a:solidFill>
                  <a:srgbClr val="FF0000"/>
                </a:solidFill>
              </a:rPr>
              <a:t>●●ビル</a:t>
            </a:r>
          </a:p>
        </p:txBody>
      </p:sp>
      <p:sp>
        <p:nvSpPr>
          <p:cNvPr id="209" name="吹き出し: 折線 208">
            <a:extLst>
              <a:ext uri="{FF2B5EF4-FFF2-40B4-BE49-F238E27FC236}">
                <a16:creationId xmlns:a16="http://schemas.microsoft.com/office/drawing/2014/main" id="{1190434B-0CAE-4DB2-A6DF-3CB1C4A3921D}"/>
              </a:ext>
            </a:extLst>
          </p:cNvPr>
          <p:cNvSpPr/>
          <p:nvPr/>
        </p:nvSpPr>
        <p:spPr>
          <a:xfrm>
            <a:off x="99984" y="1059870"/>
            <a:ext cx="1826017" cy="1364884"/>
          </a:xfrm>
          <a:prstGeom prst="borderCallout2">
            <a:avLst>
              <a:gd name="adj1" fmla="val 5355"/>
              <a:gd name="adj2" fmla="val 100092"/>
              <a:gd name="adj3" fmla="val 5620"/>
              <a:gd name="adj4" fmla="val 193185"/>
              <a:gd name="adj5" fmla="val 13306"/>
              <a:gd name="adj6" fmla="val 200316"/>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備考１の場合には、所</a:t>
            </a:r>
            <a:endParaRPr kumimoji="1" lang="en-US" altLang="ja-JP" sz="1100" dirty="0">
              <a:solidFill>
                <a:sysClr val="windowText" lastClr="000000"/>
              </a:solidFill>
            </a:endParaRPr>
          </a:p>
          <a:p>
            <a:r>
              <a:rPr kumimoji="1" lang="ja-JP" altLang="en-US" sz="1100" dirty="0">
                <a:solidFill>
                  <a:sysClr val="windowText" lastClr="000000"/>
                </a:solidFill>
              </a:rPr>
              <a:t>　在図を省略できます。</a:t>
            </a:r>
            <a:endParaRPr kumimoji="1" lang="en-US" altLang="ja-JP" sz="1100" dirty="0">
              <a:solidFill>
                <a:sysClr val="windowText" lastClr="000000"/>
              </a:solidFill>
            </a:endParaRPr>
          </a:p>
          <a:p>
            <a:r>
              <a:rPr kumimoji="1" lang="ja-JP" altLang="en-US" sz="1100" dirty="0">
                <a:solidFill>
                  <a:sysClr val="windowText" lastClr="000000"/>
                </a:solidFill>
              </a:rPr>
              <a:t>○　備考３のとおり、既存</a:t>
            </a:r>
            <a:endParaRPr kumimoji="1" lang="en-US" altLang="ja-JP" sz="1100" dirty="0">
              <a:solidFill>
                <a:sysClr val="windowText" lastClr="000000"/>
              </a:solidFill>
            </a:endParaRPr>
          </a:p>
          <a:p>
            <a:r>
              <a:rPr kumimoji="1" lang="ja-JP" altLang="en-US" sz="1100" dirty="0">
                <a:solidFill>
                  <a:sysClr val="windowText" lastClr="000000"/>
                </a:solidFill>
              </a:rPr>
              <a:t>　の地図の写し（当該地図</a:t>
            </a:r>
            <a:endParaRPr kumimoji="1" lang="en-US" altLang="ja-JP" sz="1100" dirty="0">
              <a:solidFill>
                <a:sysClr val="windowText" lastClr="000000"/>
              </a:solidFill>
            </a:endParaRPr>
          </a:p>
          <a:p>
            <a:r>
              <a:rPr kumimoji="1" lang="ja-JP" altLang="en-US" sz="1100" dirty="0">
                <a:solidFill>
                  <a:sysClr val="windowText" lastClr="000000"/>
                </a:solidFill>
              </a:rPr>
              <a:t>　の著作権に注意して下さ</a:t>
            </a:r>
            <a:endParaRPr kumimoji="1" lang="en-US" altLang="ja-JP" sz="1100" dirty="0">
              <a:solidFill>
                <a:sysClr val="windowText" lastClr="000000"/>
              </a:solidFill>
            </a:endParaRPr>
          </a:p>
          <a:p>
            <a:r>
              <a:rPr kumimoji="1" lang="ja-JP" altLang="en-US" sz="1100" dirty="0">
                <a:solidFill>
                  <a:sysClr val="windowText" lastClr="000000"/>
                </a:solidFill>
              </a:rPr>
              <a:t>　い。）を用いて作成して</a:t>
            </a:r>
            <a:endParaRPr kumimoji="1" lang="en-US" altLang="ja-JP" sz="1100" dirty="0">
              <a:solidFill>
                <a:sysClr val="windowText" lastClr="000000"/>
              </a:solidFill>
            </a:endParaRPr>
          </a:p>
          <a:p>
            <a:r>
              <a:rPr kumimoji="1" lang="ja-JP" altLang="en-US" sz="1100" dirty="0">
                <a:solidFill>
                  <a:sysClr val="windowText" lastClr="000000"/>
                </a:solidFill>
              </a:rPr>
              <a:t>　も構いません。</a:t>
            </a:r>
            <a:endParaRPr kumimoji="1" lang="en-US" altLang="ja-JP" sz="1100" dirty="0">
              <a:solidFill>
                <a:sysClr val="windowText" lastClr="000000"/>
              </a:solidFill>
            </a:endParaRPr>
          </a:p>
        </p:txBody>
      </p:sp>
      <p:sp>
        <p:nvSpPr>
          <p:cNvPr id="210" name="二等辺三角形 209">
            <a:extLst>
              <a:ext uri="{FF2B5EF4-FFF2-40B4-BE49-F238E27FC236}">
                <a16:creationId xmlns:a16="http://schemas.microsoft.com/office/drawing/2014/main" id="{4C7EB654-A5A7-46AC-B53F-4C5D29EA02A6}"/>
              </a:ext>
            </a:extLst>
          </p:cNvPr>
          <p:cNvSpPr/>
          <p:nvPr/>
        </p:nvSpPr>
        <p:spPr>
          <a:xfrm rot="7898127">
            <a:off x="3703129" y="1194497"/>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1" name="吹き出し: 折線 210">
            <a:extLst>
              <a:ext uri="{FF2B5EF4-FFF2-40B4-BE49-F238E27FC236}">
                <a16:creationId xmlns:a16="http://schemas.microsoft.com/office/drawing/2014/main" id="{CC97F031-322B-430C-BBCC-3D2954C533D5}"/>
              </a:ext>
            </a:extLst>
          </p:cNvPr>
          <p:cNvSpPr/>
          <p:nvPr/>
        </p:nvSpPr>
        <p:spPr>
          <a:xfrm>
            <a:off x="10255450" y="1341539"/>
            <a:ext cx="1824835" cy="433213"/>
          </a:xfrm>
          <a:prstGeom prst="borderCallout2">
            <a:avLst>
              <a:gd name="adj1" fmla="val 49849"/>
              <a:gd name="adj2" fmla="val 270"/>
              <a:gd name="adj3" fmla="val 18999"/>
              <a:gd name="adj4" fmla="val -33425"/>
              <a:gd name="adj5" fmla="val 18758"/>
              <a:gd name="adj6" fmla="val -75994"/>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lang="ja-JP" altLang="en-US" sz="1100" dirty="0">
                <a:solidFill>
                  <a:sysClr val="windowText" lastClr="000000"/>
                </a:solidFill>
              </a:rPr>
              <a:t>　</a:t>
            </a:r>
            <a:r>
              <a:rPr kumimoji="1" lang="ja-JP" altLang="en-US" sz="1100" dirty="0">
                <a:solidFill>
                  <a:sysClr val="windowText" lastClr="000000"/>
                </a:solidFill>
              </a:rPr>
              <a:t>配置図は省略できません（上記の場合を除く。）。</a:t>
            </a:r>
          </a:p>
        </p:txBody>
      </p:sp>
      <p:sp>
        <p:nvSpPr>
          <p:cNvPr id="212" name="二等辺三角形 211">
            <a:extLst>
              <a:ext uri="{FF2B5EF4-FFF2-40B4-BE49-F238E27FC236}">
                <a16:creationId xmlns:a16="http://schemas.microsoft.com/office/drawing/2014/main" id="{11AD1BD0-D0AC-4D5F-929E-6A54394B52E2}"/>
              </a:ext>
            </a:extLst>
          </p:cNvPr>
          <p:cNvSpPr/>
          <p:nvPr/>
        </p:nvSpPr>
        <p:spPr>
          <a:xfrm rot="16200000">
            <a:off x="8790405" y="1383770"/>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3" name="吹き出し: 折線 212">
            <a:extLst>
              <a:ext uri="{FF2B5EF4-FFF2-40B4-BE49-F238E27FC236}">
                <a16:creationId xmlns:a16="http://schemas.microsoft.com/office/drawing/2014/main" id="{3F76607D-0609-4E30-8272-D1FE958BC7D5}"/>
              </a:ext>
            </a:extLst>
          </p:cNvPr>
          <p:cNvSpPr/>
          <p:nvPr/>
        </p:nvSpPr>
        <p:spPr>
          <a:xfrm>
            <a:off x="104586" y="5024676"/>
            <a:ext cx="1826064" cy="717720"/>
          </a:xfrm>
          <a:prstGeom prst="borderCallout2">
            <a:avLst>
              <a:gd name="adj1" fmla="val 33489"/>
              <a:gd name="adj2" fmla="val 99630"/>
              <a:gd name="adj3" fmla="val 34172"/>
              <a:gd name="adj4" fmla="val 153650"/>
              <a:gd name="adj5" fmla="val -44343"/>
              <a:gd name="adj6" fmla="val 249346"/>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a:t>
            </a:r>
            <a:r>
              <a:rPr lang="ja-JP" altLang="en-US" sz="1100" dirty="0">
                <a:solidFill>
                  <a:sysClr val="windowText" lastClr="000000"/>
                </a:solidFill>
              </a:rPr>
              <a:t>使用の本拠の位置と保管場所の位置を直線で結び、その間の距離を記載してください。</a:t>
            </a:r>
            <a:endParaRPr kumimoji="1" lang="ja-JP" altLang="en-US" sz="1100" dirty="0">
              <a:solidFill>
                <a:sysClr val="windowText" lastClr="000000"/>
              </a:solidFill>
            </a:endParaRPr>
          </a:p>
        </p:txBody>
      </p:sp>
      <p:sp>
        <p:nvSpPr>
          <p:cNvPr id="216" name="二等辺三角形 215">
            <a:extLst>
              <a:ext uri="{FF2B5EF4-FFF2-40B4-BE49-F238E27FC236}">
                <a16:creationId xmlns:a16="http://schemas.microsoft.com/office/drawing/2014/main" id="{DB80B6EB-22A7-4228-8B7F-EAB1DC5279B7}"/>
              </a:ext>
            </a:extLst>
          </p:cNvPr>
          <p:cNvSpPr/>
          <p:nvPr/>
        </p:nvSpPr>
        <p:spPr>
          <a:xfrm rot="4567040">
            <a:off x="4641332" y="4656840"/>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7" name="吹き出し: 折線 216">
            <a:extLst>
              <a:ext uri="{FF2B5EF4-FFF2-40B4-BE49-F238E27FC236}">
                <a16:creationId xmlns:a16="http://schemas.microsoft.com/office/drawing/2014/main" id="{15209D07-6E1E-462A-8D79-50F8FA4E54AA}"/>
              </a:ext>
            </a:extLst>
          </p:cNvPr>
          <p:cNvSpPr/>
          <p:nvPr/>
        </p:nvSpPr>
        <p:spPr>
          <a:xfrm>
            <a:off x="104586" y="4279825"/>
            <a:ext cx="1826064" cy="384404"/>
          </a:xfrm>
          <a:prstGeom prst="borderCallout2">
            <a:avLst>
              <a:gd name="adj1" fmla="val 38217"/>
              <a:gd name="adj2" fmla="val 99860"/>
              <a:gd name="adj3" fmla="val 35881"/>
              <a:gd name="adj4" fmla="val 193795"/>
              <a:gd name="adj5" fmla="val 3744"/>
              <a:gd name="adj6" fmla="val 216368"/>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目標となる建物や付近の道路を明記してください。</a:t>
            </a:r>
          </a:p>
        </p:txBody>
      </p:sp>
      <p:sp>
        <p:nvSpPr>
          <p:cNvPr id="218" name="二等辺三角形 217">
            <a:extLst>
              <a:ext uri="{FF2B5EF4-FFF2-40B4-BE49-F238E27FC236}">
                <a16:creationId xmlns:a16="http://schemas.microsoft.com/office/drawing/2014/main" id="{BB52DE0E-493B-4494-827F-0D267C3A99A8}"/>
              </a:ext>
            </a:extLst>
          </p:cNvPr>
          <p:cNvSpPr/>
          <p:nvPr/>
        </p:nvSpPr>
        <p:spPr>
          <a:xfrm rot="3773774">
            <a:off x="4019203" y="4236316"/>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 name="吹き出し: 折線 214">
            <a:extLst>
              <a:ext uri="{FF2B5EF4-FFF2-40B4-BE49-F238E27FC236}">
                <a16:creationId xmlns:a16="http://schemas.microsoft.com/office/drawing/2014/main" id="{BC51FD8A-8291-47CC-B882-734AFB6190E0}"/>
              </a:ext>
            </a:extLst>
          </p:cNvPr>
          <p:cNvSpPr/>
          <p:nvPr/>
        </p:nvSpPr>
        <p:spPr>
          <a:xfrm>
            <a:off x="110533" y="3202735"/>
            <a:ext cx="1826017" cy="628287"/>
          </a:xfrm>
          <a:prstGeom prst="borderCallout2">
            <a:avLst>
              <a:gd name="adj1" fmla="val 38217"/>
              <a:gd name="adj2" fmla="val 99860"/>
              <a:gd name="adj3" fmla="val 39982"/>
              <a:gd name="adj4" fmla="val 246620"/>
              <a:gd name="adj5" fmla="val 71820"/>
              <a:gd name="adj6" fmla="val 261166"/>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使用の本拠の位置（自宅等）及び保管場所（車庫）の位置を明記してください。</a:t>
            </a:r>
          </a:p>
        </p:txBody>
      </p:sp>
      <p:sp>
        <p:nvSpPr>
          <p:cNvPr id="214" name="二等辺三角形 213">
            <a:extLst>
              <a:ext uri="{FF2B5EF4-FFF2-40B4-BE49-F238E27FC236}">
                <a16:creationId xmlns:a16="http://schemas.microsoft.com/office/drawing/2014/main" id="{4DD6C3D2-CB79-4033-BDDA-2538E3C49E2A}"/>
              </a:ext>
            </a:extLst>
          </p:cNvPr>
          <p:cNvSpPr/>
          <p:nvPr/>
        </p:nvSpPr>
        <p:spPr>
          <a:xfrm rot="7605350">
            <a:off x="4819367" y="3599904"/>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9" name="テキスト ボックス 218">
            <a:extLst>
              <a:ext uri="{FF2B5EF4-FFF2-40B4-BE49-F238E27FC236}">
                <a16:creationId xmlns:a16="http://schemas.microsoft.com/office/drawing/2014/main" id="{68593B87-1834-4B91-9818-B33D485E6573}"/>
              </a:ext>
            </a:extLst>
          </p:cNvPr>
          <p:cNvSpPr txBox="1"/>
          <p:nvPr/>
        </p:nvSpPr>
        <p:spPr>
          <a:xfrm>
            <a:off x="4263831" y="5031967"/>
            <a:ext cx="901577" cy="353943"/>
          </a:xfrm>
          <a:prstGeom prst="rect">
            <a:avLst/>
          </a:prstGeom>
          <a:noFill/>
        </p:spPr>
        <p:txBody>
          <a:bodyPr wrap="square" rtlCol="0">
            <a:spAutoFit/>
          </a:bodyPr>
          <a:lstStyle/>
          <a:p>
            <a:pPr algn="ctr"/>
            <a:r>
              <a:rPr kumimoji="1" lang="ja-JP" altLang="en-US" sz="900" dirty="0">
                <a:solidFill>
                  <a:srgbClr val="FF0000"/>
                </a:solidFill>
              </a:rPr>
              <a:t>自宅</a:t>
            </a:r>
            <a:endParaRPr kumimoji="1" lang="en-US" altLang="ja-JP" sz="900" dirty="0">
              <a:solidFill>
                <a:srgbClr val="FF0000"/>
              </a:solidFill>
            </a:endParaRPr>
          </a:p>
          <a:p>
            <a:pPr algn="ctr"/>
            <a:r>
              <a:rPr lang="ja-JP" altLang="en-US" sz="800" dirty="0">
                <a:solidFill>
                  <a:srgbClr val="FF0000"/>
                </a:solidFill>
              </a:rPr>
              <a:t>（使用の本拠）</a:t>
            </a:r>
            <a:endParaRPr kumimoji="1" lang="ja-JP" altLang="en-US" sz="800" dirty="0">
              <a:solidFill>
                <a:srgbClr val="FF0000"/>
              </a:solidFill>
            </a:endParaRPr>
          </a:p>
        </p:txBody>
      </p:sp>
      <p:sp>
        <p:nvSpPr>
          <p:cNvPr id="220" name="テキスト ボックス 219">
            <a:extLst>
              <a:ext uri="{FF2B5EF4-FFF2-40B4-BE49-F238E27FC236}">
                <a16:creationId xmlns:a16="http://schemas.microsoft.com/office/drawing/2014/main" id="{4E73A486-FEE2-457C-968B-29EDEF7CD733}"/>
              </a:ext>
            </a:extLst>
          </p:cNvPr>
          <p:cNvSpPr txBox="1"/>
          <p:nvPr/>
        </p:nvSpPr>
        <p:spPr>
          <a:xfrm>
            <a:off x="4816913" y="3523259"/>
            <a:ext cx="720778" cy="323165"/>
          </a:xfrm>
          <a:prstGeom prst="rect">
            <a:avLst/>
          </a:prstGeom>
          <a:noFill/>
        </p:spPr>
        <p:txBody>
          <a:bodyPr wrap="square" rtlCol="0">
            <a:spAutoFit/>
          </a:bodyPr>
          <a:lstStyle/>
          <a:p>
            <a:pPr algn="ctr"/>
            <a:r>
              <a:rPr kumimoji="1" lang="ja-JP" altLang="en-US" sz="800" dirty="0">
                <a:solidFill>
                  <a:srgbClr val="FF0000"/>
                </a:solidFill>
              </a:rPr>
              <a:t>霞駐車場</a:t>
            </a:r>
            <a:endParaRPr kumimoji="1" lang="en-US" altLang="ja-JP" sz="800" dirty="0">
              <a:solidFill>
                <a:srgbClr val="FF0000"/>
              </a:solidFill>
            </a:endParaRPr>
          </a:p>
          <a:p>
            <a:pPr algn="ctr"/>
            <a:r>
              <a:rPr lang="ja-JP" altLang="en-US" sz="700" dirty="0">
                <a:solidFill>
                  <a:srgbClr val="FF0000"/>
                </a:solidFill>
              </a:rPr>
              <a:t>（保管場所</a:t>
            </a:r>
            <a:r>
              <a:rPr kumimoji="1" lang="ja-JP" altLang="en-US" sz="700" dirty="0">
                <a:solidFill>
                  <a:srgbClr val="FF0000"/>
                </a:solidFill>
              </a:rPr>
              <a:t>）</a:t>
            </a:r>
          </a:p>
        </p:txBody>
      </p:sp>
      <p:sp>
        <p:nvSpPr>
          <p:cNvPr id="223" name="吹き出し: 折線 222">
            <a:extLst>
              <a:ext uri="{FF2B5EF4-FFF2-40B4-BE49-F238E27FC236}">
                <a16:creationId xmlns:a16="http://schemas.microsoft.com/office/drawing/2014/main" id="{B2C04845-E8B4-4B28-869F-B51F822854B2}"/>
              </a:ext>
            </a:extLst>
          </p:cNvPr>
          <p:cNvSpPr/>
          <p:nvPr/>
        </p:nvSpPr>
        <p:spPr>
          <a:xfrm>
            <a:off x="10255450" y="1913215"/>
            <a:ext cx="1826017" cy="1378864"/>
          </a:xfrm>
          <a:prstGeom prst="borderCallout2">
            <a:avLst>
              <a:gd name="adj1" fmla="val 49849"/>
              <a:gd name="adj2" fmla="val 270"/>
              <a:gd name="adj3" fmla="val 50053"/>
              <a:gd name="adj4" fmla="val -63001"/>
              <a:gd name="adj5" fmla="val 57885"/>
              <a:gd name="adj6" fmla="val -73883"/>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保管場所である駐車枠（自宅敷地等の一角を保管場所とする場合には、駐車スペース）を明示し、その寸法を明記してください（高さ制限のある駐車場所については、高さも記載してください。）。</a:t>
            </a:r>
          </a:p>
        </p:txBody>
      </p:sp>
      <p:sp>
        <p:nvSpPr>
          <p:cNvPr id="242" name="二等辺三角形 241">
            <a:extLst>
              <a:ext uri="{FF2B5EF4-FFF2-40B4-BE49-F238E27FC236}">
                <a16:creationId xmlns:a16="http://schemas.microsoft.com/office/drawing/2014/main" id="{CA8DF759-ADBC-4619-8DBF-DF8EA0DC74E2}"/>
              </a:ext>
            </a:extLst>
          </p:cNvPr>
          <p:cNvSpPr/>
          <p:nvPr/>
        </p:nvSpPr>
        <p:spPr>
          <a:xfrm rot="14584314">
            <a:off x="8850068" y="2668634"/>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3" name="吹き出し: 折線 242">
            <a:extLst>
              <a:ext uri="{FF2B5EF4-FFF2-40B4-BE49-F238E27FC236}">
                <a16:creationId xmlns:a16="http://schemas.microsoft.com/office/drawing/2014/main" id="{96E0F2AE-D7D4-48A5-AB29-E558379573CB}"/>
              </a:ext>
            </a:extLst>
          </p:cNvPr>
          <p:cNvSpPr/>
          <p:nvPr/>
        </p:nvSpPr>
        <p:spPr>
          <a:xfrm>
            <a:off x="10257823" y="3451794"/>
            <a:ext cx="1826716" cy="391628"/>
          </a:xfrm>
          <a:prstGeom prst="borderCallout2">
            <a:avLst>
              <a:gd name="adj1" fmla="val 49849"/>
              <a:gd name="adj2" fmla="val 270"/>
              <a:gd name="adj3" fmla="val 50053"/>
              <a:gd name="adj4" fmla="val -19657"/>
              <a:gd name="adj5" fmla="val -34714"/>
              <a:gd name="adj6" fmla="val -33312"/>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周囲の建物や空地、道路を明記してください。</a:t>
            </a:r>
          </a:p>
        </p:txBody>
      </p:sp>
      <p:sp>
        <p:nvSpPr>
          <p:cNvPr id="244" name="二等辺三角形 243">
            <a:extLst>
              <a:ext uri="{FF2B5EF4-FFF2-40B4-BE49-F238E27FC236}">
                <a16:creationId xmlns:a16="http://schemas.microsoft.com/office/drawing/2014/main" id="{0E6709A4-0A72-4130-898B-99EFA918D52B}"/>
              </a:ext>
            </a:extLst>
          </p:cNvPr>
          <p:cNvSpPr/>
          <p:nvPr/>
        </p:nvSpPr>
        <p:spPr>
          <a:xfrm rot="19418548">
            <a:off x="9621498" y="3280503"/>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5" name="吹き出し: 折線 244">
            <a:extLst>
              <a:ext uri="{FF2B5EF4-FFF2-40B4-BE49-F238E27FC236}">
                <a16:creationId xmlns:a16="http://schemas.microsoft.com/office/drawing/2014/main" id="{BEF95093-802C-4E23-A294-BB94026ECE89}"/>
              </a:ext>
            </a:extLst>
          </p:cNvPr>
          <p:cNvSpPr/>
          <p:nvPr/>
        </p:nvSpPr>
        <p:spPr>
          <a:xfrm>
            <a:off x="10246565" y="4049429"/>
            <a:ext cx="1825101" cy="383332"/>
          </a:xfrm>
          <a:prstGeom prst="borderCallout2">
            <a:avLst>
              <a:gd name="adj1" fmla="val 49849"/>
              <a:gd name="adj2" fmla="val 270"/>
              <a:gd name="adj3" fmla="val 50053"/>
              <a:gd name="adj4" fmla="val -103781"/>
              <a:gd name="adj5" fmla="val 146318"/>
              <a:gd name="adj6" fmla="val -165861"/>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a:t>
            </a:r>
            <a:r>
              <a:rPr lang="ja-JP" altLang="en-US" sz="1100" dirty="0">
                <a:solidFill>
                  <a:sysClr val="windowText" lastClr="000000"/>
                </a:solidFill>
              </a:rPr>
              <a:t>道路の幅員を明記してください。</a:t>
            </a:r>
            <a:endParaRPr kumimoji="1" lang="ja-JP" altLang="en-US" sz="1100" dirty="0">
              <a:solidFill>
                <a:sysClr val="windowText" lastClr="000000"/>
              </a:solidFill>
            </a:endParaRPr>
          </a:p>
        </p:txBody>
      </p:sp>
      <p:sp>
        <p:nvSpPr>
          <p:cNvPr id="246" name="二等辺三角形 245">
            <a:extLst>
              <a:ext uri="{FF2B5EF4-FFF2-40B4-BE49-F238E27FC236}">
                <a16:creationId xmlns:a16="http://schemas.microsoft.com/office/drawing/2014/main" id="{A5F5EB88-19CD-4945-A9A5-8C221D17CAD5}"/>
              </a:ext>
            </a:extLst>
          </p:cNvPr>
          <p:cNvSpPr/>
          <p:nvPr/>
        </p:nvSpPr>
        <p:spPr>
          <a:xfrm rot="14766631">
            <a:off x="7146187" y="4579196"/>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7" name="吹き出し: 折線 246">
            <a:extLst>
              <a:ext uri="{FF2B5EF4-FFF2-40B4-BE49-F238E27FC236}">
                <a16:creationId xmlns:a16="http://schemas.microsoft.com/office/drawing/2014/main" id="{F56B98F6-B249-4AD8-A03F-66E75E88C246}"/>
              </a:ext>
            </a:extLst>
          </p:cNvPr>
          <p:cNvSpPr/>
          <p:nvPr/>
        </p:nvSpPr>
        <p:spPr>
          <a:xfrm>
            <a:off x="10246565" y="4673779"/>
            <a:ext cx="1825101" cy="1974256"/>
          </a:xfrm>
          <a:prstGeom prst="borderCallout2">
            <a:avLst>
              <a:gd name="adj1" fmla="val 21834"/>
              <a:gd name="adj2" fmla="val 46"/>
              <a:gd name="adj3" fmla="val 21905"/>
              <a:gd name="adj4" fmla="val -19171"/>
              <a:gd name="adj5" fmla="val 33202"/>
              <a:gd name="adj6" fmla="val -24693"/>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rtlCol="0" anchor="ctr"/>
          <a:lstStyle/>
          <a:p>
            <a:r>
              <a:rPr kumimoji="1" lang="ja-JP" altLang="en-US" sz="1100" dirty="0">
                <a:solidFill>
                  <a:sysClr val="windowText" lastClr="000000"/>
                </a:solidFill>
              </a:rPr>
              <a:t>　保管場所にシャッター等の遮蔽物が</a:t>
            </a:r>
            <a:endParaRPr kumimoji="1" lang="en-US" altLang="ja-JP" sz="1100" dirty="0">
              <a:solidFill>
                <a:sysClr val="windowText" lastClr="000000"/>
              </a:solidFill>
            </a:endParaRPr>
          </a:p>
          <a:p>
            <a:r>
              <a:rPr kumimoji="1" lang="ja-JP" altLang="en-US" sz="1100" dirty="0">
                <a:solidFill>
                  <a:sysClr val="windowText" lastClr="000000"/>
                </a:solidFill>
              </a:rPr>
              <a:t>○　設置されている場合</a:t>
            </a:r>
            <a:endParaRPr lang="en-US" altLang="ja-JP" sz="1100" dirty="0">
              <a:solidFill>
                <a:sysClr val="windowText" lastClr="000000"/>
              </a:solidFill>
            </a:endParaRPr>
          </a:p>
          <a:p>
            <a:r>
              <a:rPr kumimoji="1" lang="ja-JP" altLang="en-US" sz="1100" dirty="0">
                <a:solidFill>
                  <a:sysClr val="windowText" lastClr="000000"/>
                </a:solidFill>
              </a:rPr>
              <a:t>　　→「有」</a:t>
            </a:r>
            <a:endParaRPr lang="en-US" altLang="ja-JP" sz="1100" dirty="0">
              <a:solidFill>
                <a:sysClr val="windowText" lastClr="000000"/>
              </a:solidFill>
            </a:endParaRPr>
          </a:p>
          <a:p>
            <a:r>
              <a:rPr kumimoji="1" lang="ja-JP" altLang="en-US" sz="1100" dirty="0">
                <a:solidFill>
                  <a:sysClr val="windowText" lastClr="000000"/>
                </a:solidFill>
              </a:rPr>
              <a:t>○　設置されていない場合</a:t>
            </a:r>
            <a:endParaRPr lang="en-US" altLang="ja-JP" sz="1100" dirty="0">
              <a:solidFill>
                <a:sysClr val="windowText" lastClr="000000"/>
              </a:solidFill>
            </a:endParaRPr>
          </a:p>
          <a:p>
            <a:r>
              <a:rPr kumimoji="1" lang="ja-JP" altLang="en-US" sz="1100" dirty="0">
                <a:solidFill>
                  <a:sysClr val="windowText" lastClr="000000"/>
                </a:solidFill>
              </a:rPr>
              <a:t>　　→「無」</a:t>
            </a:r>
            <a:endParaRPr kumimoji="1" lang="en-US" altLang="ja-JP" sz="1100" dirty="0">
              <a:solidFill>
                <a:sysClr val="windowText" lastClr="000000"/>
              </a:solidFill>
            </a:endParaRPr>
          </a:p>
          <a:p>
            <a:r>
              <a:rPr kumimoji="1" lang="ja-JP" altLang="en-US" sz="1100" dirty="0">
                <a:solidFill>
                  <a:sysClr val="windowText" lastClr="000000"/>
                </a:solidFill>
              </a:rPr>
              <a:t>に〇印をつけてください（本欄は空欄でも申請等を受理しますが、円滑な審査のため、記載に御協力ください。 ）。</a:t>
            </a:r>
          </a:p>
        </p:txBody>
      </p:sp>
      <p:sp>
        <p:nvSpPr>
          <p:cNvPr id="248" name="二等辺三角形 247">
            <a:extLst>
              <a:ext uri="{FF2B5EF4-FFF2-40B4-BE49-F238E27FC236}">
                <a16:creationId xmlns:a16="http://schemas.microsoft.com/office/drawing/2014/main" id="{A6706995-6ABF-4F6B-8FBC-C6ABF67C2EAF}"/>
              </a:ext>
            </a:extLst>
          </p:cNvPr>
          <p:cNvSpPr/>
          <p:nvPr/>
        </p:nvSpPr>
        <p:spPr>
          <a:xfrm rot="12472190">
            <a:off x="9737148" y="5301481"/>
            <a:ext cx="88137" cy="8906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a:extLst>
              <a:ext uri="{FF2B5EF4-FFF2-40B4-BE49-F238E27FC236}">
                <a16:creationId xmlns:a16="http://schemas.microsoft.com/office/drawing/2014/main" id="{E89EDEE3-A0EA-420A-B6AB-DF7B25DAF796}"/>
              </a:ext>
            </a:extLst>
          </p:cNvPr>
          <p:cNvSpPr/>
          <p:nvPr/>
        </p:nvSpPr>
        <p:spPr>
          <a:xfrm>
            <a:off x="8097121" y="135507"/>
            <a:ext cx="3974279" cy="107266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ysClr val="windowText" lastClr="000000"/>
                </a:solidFill>
              </a:rPr>
              <a:t>○　同じ駐車場の駐車枠１番から３番までを保管場所とする</a:t>
            </a:r>
            <a:endParaRPr kumimoji="1" lang="en-US" altLang="ja-JP" sz="1100" dirty="0">
              <a:solidFill>
                <a:sysClr val="windowText" lastClr="000000"/>
              </a:solidFill>
            </a:endParaRPr>
          </a:p>
          <a:p>
            <a:r>
              <a:rPr lang="ja-JP" altLang="en-US" sz="1100" dirty="0">
                <a:solidFill>
                  <a:sysClr val="windowText" lastClr="000000"/>
                </a:solidFill>
              </a:rPr>
              <a:t>　</a:t>
            </a:r>
            <a:r>
              <a:rPr kumimoji="1" lang="ja-JP" altLang="en-US" sz="1100" dirty="0">
                <a:solidFill>
                  <a:sysClr val="windowText" lastClr="000000"/>
                </a:solidFill>
              </a:rPr>
              <a:t>申請を３台同時に行う</a:t>
            </a:r>
            <a:endParaRPr kumimoji="1" lang="en-US" altLang="ja-JP" sz="1100" dirty="0">
              <a:solidFill>
                <a:sysClr val="windowText" lastClr="000000"/>
              </a:solidFill>
            </a:endParaRPr>
          </a:p>
          <a:p>
            <a:r>
              <a:rPr lang="ja-JP" altLang="en-US" sz="1100" dirty="0">
                <a:solidFill>
                  <a:sysClr val="windowText" lastClr="000000"/>
                </a:solidFill>
              </a:rPr>
              <a:t>○　自宅の車庫を保管場所とする２台の届出を同時に行う</a:t>
            </a:r>
            <a:endParaRPr lang="en-US" altLang="ja-JP" sz="1100" dirty="0">
              <a:solidFill>
                <a:sysClr val="windowText" lastClr="000000"/>
              </a:solidFill>
            </a:endParaRPr>
          </a:p>
          <a:p>
            <a:r>
              <a:rPr lang="ja-JP" altLang="en-US" sz="1100" dirty="0">
                <a:solidFill>
                  <a:sysClr val="windowText" lastClr="000000"/>
                </a:solidFill>
              </a:rPr>
              <a:t>といった、</a:t>
            </a:r>
            <a:r>
              <a:rPr kumimoji="1" lang="ja-JP" altLang="en-US" sz="1100" dirty="0">
                <a:solidFill>
                  <a:sysClr val="windowText" lastClr="000000"/>
                </a:solidFill>
              </a:rPr>
              <a:t>場所の表示（○市</a:t>
            </a:r>
            <a:r>
              <a:rPr kumimoji="1" lang="en-US" altLang="ja-JP" sz="1100" dirty="0">
                <a:solidFill>
                  <a:sysClr val="windowText" lastClr="000000"/>
                </a:solidFill>
              </a:rPr>
              <a:t>×</a:t>
            </a:r>
            <a:r>
              <a:rPr kumimoji="1" lang="ja-JP" altLang="en-US" sz="1100" dirty="0">
                <a:solidFill>
                  <a:sysClr val="windowText" lastClr="000000"/>
                </a:solidFill>
              </a:rPr>
              <a:t>町△丁目□番◎号）が同一と</a:t>
            </a:r>
            <a:endParaRPr kumimoji="1" lang="en-US" altLang="ja-JP" sz="1100" dirty="0">
              <a:solidFill>
                <a:sysClr val="windowText" lastClr="000000"/>
              </a:solidFill>
            </a:endParaRPr>
          </a:p>
          <a:p>
            <a:r>
              <a:rPr kumimoji="1" lang="ja-JP" altLang="en-US" sz="1100" dirty="0">
                <a:solidFill>
                  <a:sysClr val="windowText" lastClr="000000"/>
                </a:solidFill>
              </a:rPr>
              <a:t>なる保管場所に複数の自動車を保管する申請・届出を同時に行う場合には、</a:t>
            </a:r>
            <a:r>
              <a:rPr lang="ja-JP" altLang="en-US" sz="1100" dirty="0">
                <a:solidFill>
                  <a:sysClr val="windowText" lastClr="000000"/>
                </a:solidFill>
              </a:rPr>
              <a:t>所在図・配置図</a:t>
            </a:r>
            <a:r>
              <a:rPr kumimoji="1" lang="ja-JP" altLang="en-US" sz="1100" dirty="0">
                <a:solidFill>
                  <a:sysClr val="windowText" lastClr="000000"/>
                </a:solidFill>
              </a:rPr>
              <a:t>は１通の提出で足ります。</a:t>
            </a:r>
          </a:p>
        </p:txBody>
      </p:sp>
    </p:spTree>
    <p:extLst>
      <p:ext uri="{BB962C8B-B14F-4D97-AF65-F5344CB8AC3E}">
        <p14:creationId xmlns:p14="http://schemas.microsoft.com/office/powerpoint/2010/main" val="36821311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2265</TotalTime>
  <Words>411</Words>
  <Application>Microsoft Office PowerPoint</Application>
  <PresentationFormat>ワイド画面</PresentationFormat>
  <Paragraphs>236</Paragraphs>
  <Slides>5</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花田 龍司</dc:creator>
  <cp:lastModifiedBy>佐藤龍</cp:lastModifiedBy>
  <cp:revision>51</cp:revision>
  <cp:lastPrinted>2025-12-17T01:50:54Z</cp:lastPrinted>
  <dcterms:created xsi:type="dcterms:W3CDTF">2025-10-10T08:02:01Z</dcterms:created>
  <dcterms:modified xsi:type="dcterms:W3CDTF">2026-01-14T09:59:23Z</dcterms:modified>
</cp:coreProperties>
</file>